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22"/>
  </p:notesMasterIdLst>
  <p:sldIdLst>
    <p:sldId id="256" r:id="rId2"/>
    <p:sldId id="258" r:id="rId3"/>
    <p:sldId id="260" r:id="rId4"/>
    <p:sldId id="312" r:id="rId5"/>
    <p:sldId id="313" r:id="rId6"/>
    <p:sldId id="314" r:id="rId7"/>
    <p:sldId id="315" r:id="rId8"/>
    <p:sldId id="316" r:id="rId9"/>
    <p:sldId id="320" r:id="rId10"/>
    <p:sldId id="317" r:id="rId11"/>
    <p:sldId id="318" r:id="rId12"/>
    <p:sldId id="319" r:id="rId13"/>
    <p:sldId id="323" r:id="rId14"/>
    <p:sldId id="322" r:id="rId15"/>
    <p:sldId id="324" r:id="rId16"/>
    <p:sldId id="321" r:id="rId17"/>
    <p:sldId id="325" r:id="rId18"/>
    <p:sldId id="326" r:id="rId19"/>
    <p:sldId id="327" r:id="rId20"/>
    <p:sldId id="328" r:id="rId21"/>
  </p:sldIdLst>
  <p:sldSz cx="9144000" cy="5143500" type="screen16x9"/>
  <p:notesSz cx="6858000" cy="9144000"/>
  <p:embeddedFontLst>
    <p:embeddedFont>
      <p:font typeface="Archivo" panose="020B0604020202020204" charset="0"/>
      <p:regular r:id="rId23"/>
      <p:bold r:id="rId24"/>
      <p:italic r:id="rId25"/>
      <p:boldItalic r:id="rId26"/>
    </p:embeddedFont>
    <p:embeddedFont>
      <p:font typeface="Archivo Light" panose="020B0604020202020204" charset="0"/>
      <p:regular r:id="rId27"/>
      <p:bold r:id="rId28"/>
      <p:italic r:id="rId29"/>
      <p:boldItalic r:id="rId30"/>
    </p:embeddedFont>
    <p:embeddedFont>
      <p:font typeface="Orbitron" panose="020B0604020202020204" charset="0"/>
      <p:regular r:id="rId31"/>
      <p:bold r:id="rId32"/>
    </p:embeddedFont>
    <p:embeddedFont>
      <p:font typeface="Roboto" panose="02000000000000000000" pitchFamily="2" charset="0"/>
      <p:regular r:id="rId33"/>
      <p:bold r:id="rId34"/>
      <p:italic r:id="rId35"/>
      <p:boldItalic r:id="rId36"/>
    </p:embeddedFont>
    <p:embeddedFont>
      <p:font typeface="Zen Dots" panose="020B0604020202020204" charset="0"/>
      <p:regular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5A05E0C-3805-4C06-B193-E0F4E1ED7D9B}">
  <a:tblStyle styleId="{15A05E0C-3805-4C06-B193-E0F4E1ED7D9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DF00BE6-B08D-4E0F-84F1-B8C7A6D86A5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06" y="19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gif>
</file>

<file path=ppt/media/image12.gif>
</file>

<file path=ppt/media/image2.gif>
</file>

<file path=ppt/media/image3.gif>
</file>

<file path=ppt/media/image4.gif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288697a9d2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288697a9d2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f7d89ae380_1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f7d89ae380_1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13303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" name="Google Shape;2058;gf31fdcabdc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9" name="Google Shape;2059;gf31fdcabdc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7" name="Google Shape;1907;g2169ec8e10a_1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8" name="Google Shape;1908;g2169ec8e10a_1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72696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" name="Google Shape;1588;gbd6c00e73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9" name="Google Shape;1589;gbd6c00e730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204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659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163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gf31fdcabdc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2" name="Google Shape;2262;gf31fdcabdc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5190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07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065125"/>
            <a:ext cx="4655700" cy="242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78600"/>
            <a:ext cx="4260000" cy="370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155500" y="752145"/>
            <a:ext cx="2721825" cy="165350"/>
            <a:chOff x="-155500" y="301425"/>
            <a:chExt cx="2721825" cy="16535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-155500" y="301425"/>
              <a:ext cx="2141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-136075" y="466775"/>
              <a:ext cx="2702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4"/>
          <p:cNvSpPr txBox="1">
            <a:spLocks noGrp="1"/>
          </p:cNvSpPr>
          <p:nvPr>
            <p:ph type="subTitle" idx="1"/>
          </p:nvPr>
        </p:nvSpPr>
        <p:spPr>
          <a:xfrm>
            <a:off x="937626" y="28283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4"/>
          <p:cNvSpPr txBox="1">
            <a:spLocks noGrp="1"/>
          </p:cNvSpPr>
          <p:nvPr>
            <p:ph type="subTitle" idx="2"/>
          </p:nvPr>
        </p:nvSpPr>
        <p:spPr>
          <a:xfrm>
            <a:off x="3484350" y="28283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4"/>
          <p:cNvSpPr txBox="1">
            <a:spLocks noGrp="1"/>
          </p:cNvSpPr>
          <p:nvPr>
            <p:ph type="subTitle" idx="3"/>
          </p:nvPr>
        </p:nvSpPr>
        <p:spPr>
          <a:xfrm>
            <a:off x="6031074" y="28283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4"/>
          <p:cNvSpPr txBox="1">
            <a:spLocks noGrp="1"/>
          </p:cNvSpPr>
          <p:nvPr>
            <p:ph type="subTitle" idx="4"/>
          </p:nvPr>
        </p:nvSpPr>
        <p:spPr>
          <a:xfrm>
            <a:off x="937625" y="237375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3" name="Google Shape;223;p24"/>
          <p:cNvSpPr txBox="1">
            <a:spLocks noGrp="1"/>
          </p:cNvSpPr>
          <p:nvPr>
            <p:ph type="subTitle" idx="5"/>
          </p:nvPr>
        </p:nvSpPr>
        <p:spPr>
          <a:xfrm>
            <a:off x="3484350" y="237375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4" name="Google Shape;224;p24"/>
          <p:cNvSpPr txBox="1">
            <a:spLocks noGrp="1"/>
          </p:cNvSpPr>
          <p:nvPr>
            <p:ph type="subTitle" idx="6"/>
          </p:nvPr>
        </p:nvSpPr>
        <p:spPr>
          <a:xfrm>
            <a:off x="6031075" y="237375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225" name="Google Shape;225;p24"/>
          <p:cNvGrpSpPr/>
          <p:nvPr/>
        </p:nvGrpSpPr>
        <p:grpSpPr>
          <a:xfrm rot="10800000" flipH="1">
            <a:off x="0" y="202153"/>
            <a:ext cx="9143989" cy="4739194"/>
            <a:chOff x="0" y="202153"/>
            <a:chExt cx="9143989" cy="4739194"/>
          </a:xfrm>
        </p:grpSpPr>
        <p:grpSp>
          <p:nvGrpSpPr>
            <p:cNvPr id="226" name="Google Shape;226;p24"/>
            <p:cNvGrpSpPr/>
            <p:nvPr/>
          </p:nvGrpSpPr>
          <p:grpSpPr>
            <a:xfrm flipH="1">
              <a:off x="6422164" y="202153"/>
              <a:ext cx="2721825" cy="165350"/>
              <a:chOff x="-155500" y="301425"/>
              <a:chExt cx="2721825" cy="165350"/>
            </a:xfrm>
          </p:grpSpPr>
          <p:cxnSp>
            <p:nvCxnSpPr>
              <p:cNvPr id="227" name="Google Shape;227;p24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8" name="Google Shape;228;p24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29" name="Google Shape;229;p24"/>
            <p:cNvGrpSpPr/>
            <p:nvPr/>
          </p:nvGrpSpPr>
          <p:grpSpPr>
            <a:xfrm flipH="1">
              <a:off x="0" y="4762797"/>
              <a:ext cx="3706425" cy="178550"/>
              <a:chOff x="5527089" y="4218224"/>
              <a:chExt cx="3706425" cy="178550"/>
            </a:xfrm>
          </p:grpSpPr>
          <p:cxnSp>
            <p:nvCxnSpPr>
              <p:cNvPr id="230" name="Google Shape;230;p24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1" name="Google Shape;231;p24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oogle Shape;381;p31"/>
          <p:cNvGrpSpPr/>
          <p:nvPr/>
        </p:nvGrpSpPr>
        <p:grpSpPr>
          <a:xfrm flipH="1">
            <a:off x="0" y="202153"/>
            <a:ext cx="9143989" cy="4739194"/>
            <a:chOff x="0" y="202153"/>
            <a:chExt cx="9143989" cy="4739194"/>
          </a:xfrm>
        </p:grpSpPr>
        <p:grpSp>
          <p:nvGrpSpPr>
            <p:cNvPr id="382" name="Google Shape;382;p31"/>
            <p:cNvGrpSpPr/>
            <p:nvPr/>
          </p:nvGrpSpPr>
          <p:grpSpPr>
            <a:xfrm>
              <a:off x="0" y="202153"/>
              <a:ext cx="2721825" cy="165350"/>
              <a:chOff x="-155500" y="301425"/>
              <a:chExt cx="2721825" cy="165350"/>
            </a:xfrm>
          </p:grpSpPr>
          <p:cxnSp>
            <p:nvCxnSpPr>
              <p:cNvPr id="383" name="Google Shape;383;p31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4" name="Google Shape;384;p31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85" name="Google Shape;385;p31"/>
            <p:cNvGrpSpPr/>
            <p:nvPr/>
          </p:nvGrpSpPr>
          <p:grpSpPr>
            <a:xfrm>
              <a:off x="5437564" y="4762797"/>
              <a:ext cx="3706425" cy="178550"/>
              <a:chOff x="5527089" y="4218224"/>
              <a:chExt cx="3706425" cy="178550"/>
            </a:xfrm>
          </p:grpSpPr>
          <p:cxnSp>
            <p:nvCxnSpPr>
              <p:cNvPr id="386" name="Google Shape;386;p31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7" name="Google Shape;387;p31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88" name="Google Shape;388;p31"/>
          <p:cNvGrpSpPr/>
          <p:nvPr/>
        </p:nvGrpSpPr>
        <p:grpSpPr>
          <a:xfrm>
            <a:off x="713231" y="2246814"/>
            <a:ext cx="2691840" cy="2302441"/>
            <a:chOff x="4610523" y="1046206"/>
            <a:chExt cx="3573872" cy="3056879"/>
          </a:xfrm>
        </p:grpSpPr>
        <p:grpSp>
          <p:nvGrpSpPr>
            <p:cNvPr id="389" name="Google Shape;389;p31"/>
            <p:cNvGrpSpPr/>
            <p:nvPr/>
          </p:nvGrpSpPr>
          <p:grpSpPr>
            <a:xfrm>
              <a:off x="4847413" y="2675411"/>
              <a:ext cx="3336982" cy="1427674"/>
              <a:chOff x="1360407" y="1053608"/>
              <a:chExt cx="2178045" cy="931841"/>
            </a:xfrm>
          </p:grpSpPr>
          <p:sp>
            <p:nvSpPr>
              <p:cNvPr id="390" name="Google Shape;390;p31"/>
              <p:cNvSpPr/>
              <p:nvPr/>
            </p:nvSpPr>
            <p:spPr>
              <a:xfrm>
                <a:off x="2188872" y="1366767"/>
                <a:ext cx="1136602" cy="618682"/>
              </a:xfrm>
              <a:custGeom>
                <a:avLst/>
                <a:gdLst/>
                <a:ahLst/>
                <a:cxnLst/>
                <a:rect l="l" t="t" r="r" b="b"/>
                <a:pathLst>
                  <a:path w="27388" h="14908" extrusionOk="0">
                    <a:moveTo>
                      <a:pt x="1" y="0"/>
                    </a:moveTo>
                    <a:lnTo>
                      <a:pt x="1" y="14908"/>
                    </a:lnTo>
                    <a:lnTo>
                      <a:pt x="27387" y="14908"/>
                    </a:lnTo>
                    <a:lnTo>
                      <a:pt x="2738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31"/>
              <p:cNvSpPr/>
              <p:nvPr/>
            </p:nvSpPr>
            <p:spPr>
              <a:xfrm>
                <a:off x="2215515" y="1388305"/>
                <a:ext cx="24112" cy="24153"/>
              </a:xfrm>
              <a:custGeom>
                <a:avLst/>
                <a:gdLst/>
                <a:ahLst/>
                <a:cxnLst/>
                <a:rect l="l" t="t" r="r" b="b"/>
                <a:pathLst>
                  <a:path w="581" h="582" extrusionOk="0">
                    <a:moveTo>
                      <a:pt x="290" y="1"/>
                    </a:moveTo>
                    <a:cubicBezTo>
                      <a:pt x="122" y="1"/>
                      <a:pt x="0" y="138"/>
                      <a:pt x="0" y="291"/>
                    </a:cubicBezTo>
                    <a:cubicBezTo>
                      <a:pt x="0" y="459"/>
                      <a:pt x="122" y="581"/>
                      <a:pt x="290" y="581"/>
                    </a:cubicBezTo>
                    <a:cubicBezTo>
                      <a:pt x="443" y="581"/>
                      <a:pt x="581" y="459"/>
                      <a:pt x="581" y="291"/>
                    </a:cubicBezTo>
                    <a:cubicBezTo>
                      <a:pt x="581" y="138"/>
                      <a:pt x="443" y="1"/>
                      <a:pt x="2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31"/>
              <p:cNvSpPr/>
              <p:nvPr/>
            </p:nvSpPr>
            <p:spPr>
              <a:xfrm>
                <a:off x="2265564" y="1388305"/>
                <a:ext cx="23489" cy="24153"/>
              </a:xfrm>
              <a:custGeom>
                <a:avLst/>
                <a:gdLst/>
                <a:ahLst/>
                <a:cxnLst/>
                <a:rect l="l" t="t" r="r" b="b"/>
                <a:pathLst>
                  <a:path w="566" h="582" extrusionOk="0">
                    <a:moveTo>
                      <a:pt x="291" y="1"/>
                    </a:moveTo>
                    <a:cubicBezTo>
                      <a:pt x="123" y="1"/>
                      <a:pt x="1" y="138"/>
                      <a:pt x="1" y="291"/>
                    </a:cubicBezTo>
                    <a:cubicBezTo>
                      <a:pt x="1" y="459"/>
                      <a:pt x="123" y="581"/>
                      <a:pt x="291" y="581"/>
                    </a:cubicBezTo>
                    <a:cubicBezTo>
                      <a:pt x="444" y="581"/>
                      <a:pt x="566" y="459"/>
                      <a:pt x="566" y="291"/>
                    </a:cubicBezTo>
                    <a:cubicBezTo>
                      <a:pt x="566" y="138"/>
                      <a:pt x="444" y="1"/>
                      <a:pt x="2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31"/>
              <p:cNvSpPr/>
              <p:nvPr/>
            </p:nvSpPr>
            <p:spPr>
              <a:xfrm>
                <a:off x="2311836" y="1389592"/>
                <a:ext cx="24153" cy="24111"/>
              </a:xfrm>
              <a:custGeom>
                <a:avLst/>
                <a:gdLst/>
                <a:ahLst/>
                <a:cxnLst/>
                <a:rect l="l" t="t" r="r" b="b"/>
                <a:pathLst>
                  <a:path w="582" h="581" extrusionOk="0">
                    <a:moveTo>
                      <a:pt x="291" y="0"/>
                    </a:moveTo>
                    <a:cubicBezTo>
                      <a:pt x="138" y="0"/>
                      <a:pt x="1" y="138"/>
                      <a:pt x="1" y="290"/>
                    </a:cubicBezTo>
                    <a:cubicBezTo>
                      <a:pt x="1" y="458"/>
                      <a:pt x="138" y="581"/>
                      <a:pt x="291" y="581"/>
                    </a:cubicBezTo>
                    <a:cubicBezTo>
                      <a:pt x="444" y="581"/>
                      <a:pt x="581" y="458"/>
                      <a:pt x="581" y="290"/>
                    </a:cubicBezTo>
                    <a:cubicBezTo>
                      <a:pt x="581" y="138"/>
                      <a:pt x="444" y="0"/>
                      <a:pt x="2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31"/>
              <p:cNvSpPr/>
              <p:nvPr/>
            </p:nvSpPr>
            <p:spPr>
              <a:xfrm>
                <a:off x="2306773" y="1492885"/>
                <a:ext cx="625696" cy="8300"/>
              </a:xfrm>
              <a:custGeom>
                <a:avLst/>
                <a:gdLst/>
                <a:ahLst/>
                <a:cxnLst/>
                <a:rect l="l" t="t" r="r" b="b"/>
                <a:pathLst>
                  <a:path w="15077" h="200" extrusionOk="0">
                    <a:moveTo>
                      <a:pt x="1" y="1"/>
                    </a:moveTo>
                    <a:lnTo>
                      <a:pt x="1" y="199"/>
                    </a:lnTo>
                    <a:lnTo>
                      <a:pt x="15076" y="199"/>
                    </a:lnTo>
                    <a:lnTo>
                      <a:pt x="1507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1"/>
              <p:cNvSpPr/>
              <p:nvPr/>
            </p:nvSpPr>
            <p:spPr>
              <a:xfrm>
                <a:off x="2335948" y="1536004"/>
                <a:ext cx="887477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21385" h="184" extrusionOk="0">
                    <a:moveTo>
                      <a:pt x="0" y="1"/>
                    </a:moveTo>
                    <a:lnTo>
                      <a:pt x="0" y="184"/>
                    </a:lnTo>
                    <a:lnTo>
                      <a:pt x="21384" y="184"/>
                    </a:lnTo>
                    <a:lnTo>
                      <a:pt x="2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31"/>
              <p:cNvSpPr/>
              <p:nvPr/>
            </p:nvSpPr>
            <p:spPr>
              <a:xfrm>
                <a:off x="2385997" y="1578458"/>
                <a:ext cx="685912" cy="7677"/>
              </a:xfrm>
              <a:custGeom>
                <a:avLst/>
                <a:gdLst/>
                <a:ahLst/>
                <a:cxnLst/>
                <a:rect l="l" t="t" r="r" b="b"/>
                <a:pathLst>
                  <a:path w="16528" h="185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6528" y="184"/>
                    </a:lnTo>
                    <a:lnTo>
                      <a:pt x="16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31"/>
              <p:cNvSpPr/>
              <p:nvPr/>
            </p:nvSpPr>
            <p:spPr>
              <a:xfrm>
                <a:off x="2436087" y="1620954"/>
                <a:ext cx="715709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17246" h="184" extrusionOk="0">
                    <a:moveTo>
                      <a:pt x="1" y="0"/>
                    </a:moveTo>
                    <a:lnTo>
                      <a:pt x="1" y="184"/>
                    </a:lnTo>
                    <a:lnTo>
                      <a:pt x="17245" y="184"/>
                    </a:lnTo>
                    <a:lnTo>
                      <a:pt x="172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1"/>
              <p:cNvSpPr/>
              <p:nvPr/>
            </p:nvSpPr>
            <p:spPr>
              <a:xfrm>
                <a:off x="2503276" y="1663409"/>
                <a:ext cx="483683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11655" h="184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1655" y="184"/>
                    </a:lnTo>
                    <a:lnTo>
                      <a:pt x="116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31"/>
              <p:cNvSpPr/>
              <p:nvPr/>
            </p:nvSpPr>
            <p:spPr>
              <a:xfrm>
                <a:off x="2306773" y="1884023"/>
                <a:ext cx="281494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6783" h="184" extrusionOk="0">
                    <a:moveTo>
                      <a:pt x="1" y="0"/>
                    </a:moveTo>
                    <a:lnTo>
                      <a:pt x="1" y="183"/>
                    </a:lnTo>
                    <a:lnTo>
                      <a:pt x="6782" y="183"/>
                    </a:lnTo>
                    <a:lnTo>
                      <a:pt x="67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31"/>
              <p:cNvSpPr/>
              <p:nvPr/>
            </p:nvSpPr>
            <p:spPr>
              <a:xfrm>
                <a:off x="2335948" y="1841527"/>
                <a:ext cx="685870" cy="7678"/>
              </a:xfrm>
              <a:custGeom>
                <a:avLst/>
                <a:gdLst/>
                <a:ahLst/>
                <a:cxnLst/>
                <a:rect l="l" t="t" r="r" b="b"/>
                <a:pathLst>
                  <a:path w="16527" h="185" extrusionOk="0">
                    <a:moveTo>
                      <a:pt x="0" y="1"/>
                    </a:moveTo>
                    <a:lnTo>
                      <a:pt x="0" y="184"/>
                    </a:lnTo>
                    <a:lnTo>
                      <a:pt x="16527" y="184"/>
                    </a:lnTo>
                    <a:lnTo>
                      <a:pt x="1652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1"/>
              <p:cNvSpPr/>
              <p:nvPr/>
            </p:nvSpPr>
            <p:spPr>
              <a:xfrm>
                <a:off x="2385997" y="1799072"/>
                <a:ext cx="888142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21401" h="184" extrusionOk="0">
                    <a:moveTo>
                      <a:pt x="1" y="0"/>
                    </a:moveTo>
                    <a:lnTo>
                      <a:pt x="1" y="184"/>
                    </a:lnTo>
                    <a:lnTo>
                      <a:pt x="21400" y="184"/>
                    </a:lnTo>
                    <a:lnTo>
                      <a:pt x="2140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1"/>
              <p:cNvSpPr/>
              <p:nvPr/>
            </p:nvSpPr>
            <p:spPr>
              <a:xfrm>
                <a:off x="2436087" y="1756576"/>
                <a:ext cx="483683" cy="7678"/>
              </a:xfrm>
              <a:custGeom>
                <a:avLst/>
                <a:gdLst/>
                <a:ahLst/>
                <a:cxnLst/>
                <a:rect l="l" t="t" r="r" b="b"/>
                <a:pathLst>
                  <a:path w="11655" h="185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1655" y="184"/>
                    </a:lnTo>
                    <a:lnTo>
                      <a:pt x="1165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31"/>
              <p:cNvSpPr/>
              <p:nvPr/>
            </p:nvSpPr>
            <p:spPr>
              <a:xfrm>
                <a:off x="2503276" y="1714122"/>
                <a:ext cx="584486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14084" h="184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4083" y="184"/>
                    </a:lnTo>
                    <a:lnTo>
                      <a:pt x="1408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31"/>
              <p:cNvSpPr/>
              <p:nvPr/>
            </p:nvSpPr>
            <p:spPr>
              <a:xfrm>
                <a:off x="2245312" y="1485913"/>
                <a:ext cx="10167" cy="9586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1" extrusionOk="0">
                    <a:moveTo>
                      <a:pt x="0" y="1"/>
                    </a:moveTo>
                    <a:lnTo>
                      <a:pt x="0" y="230"/>
                    </a:lnTo>
                    <a:lnTo>
                      <a:pt x="244" y="230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31"/>
              <p:cNvSpPr/>
              <p:nvPr/>
            </p:nvSpPr>
            <p:spPr>
              <a:xfrm>
                <a:off x="2245312" y="1526500"/>
                <a:ext cx="10167" cy="329676"/>
              </a:xfrm>
              <a:custGeom>
                <a:avLst/>
                <a:gdLst/>
                <a:ahLst/>
                <a:cxnLst/>
                <a:rect l="l" t="t" r="r" b="b"/>
                <a:pathLst>
                  <a:path w="245" h="7944" extrusionOk="0">
                    <a:moveTo>
                      <a:pt x="0" y="0"/>
                    </a:moveTo>
                    <a:lnTo>
                      <a:pt x="0" y="505"/>
                    </a:lnTo>
                    <a:lnTo>
                      <a:pt x="244" y="505"/>
                    </a:lnTo>
                    <a:lnTo>
                      <a:pt x="244" y="0"/>
                    </a:lnTo>
                    <a:close/>
                    <a:moveTo>
                      <a:pt x="0" y="1253"/>
                    </a:moveTo>
                    <a:lnTo>
                      <a:pt x="0" y="1742"/>
                    </a:lnTo>
                    <a:lnTo>
                      <a:pt x="244" y="1742"/>
                    </a:lnTo>
                    <a:lnTo>
                      <a:pt x="244" y="1253"/>
                    </a:lnTo>
                    <a:close/>
                    <a:moveTo>
                      <a:pt x="0" y="2490"/>
                    </a:moveTo>
                    <a:lnTo>
                      <a:pt x="0" y="2979"/>
                    </a:lnTo>
                    <a:lnTo>
                      <a:pt x="244" y="2979"/>
                    </a:lnTo>
                    <a:lnTo>
                      <a:pt x="244" y="2490"/>
                    </a:lnTo>
                    <a:close/>
                    <a:moveTo>
                      <a:pt x="0" y="3727"/>
                    </a:moveTo>
                    <a:lnTo>
                      <a:pt x="0" y="4231"/>
                    </a:lnTo>
                    <a:lnTo>
                      <a:pt x="244" y="4231"/>
                    </a:lnTo>
                    <a:lnTo>
                      <a:pt x="244" y="3727"/>
                    </a:lnTo>
                    <a:close/>
                    <a:moveTo>
                      <a:pt x="0" y="4965"/>
                    </a:moveTo>
                    <a:lnTo>
                      <a:pt x="0" y="5469"/>
                    </a:lnTo>
                    <a:lnTo>
                      <a:pt x="244" y="5469"/>
                    </a:lnTo>
                    <a:lnTo>
                      <a:pt x="244" y="4965"/>
                    </a:lnTo>
                    <a:close/>
                    <a:moveTo>
                      <a:pt x="0" y="6217"/>
                    </a:moveTo>
                    <a:lnTo>
                      <a:pt x="0" y="6706"/>
                    </a:lnTo>
                    <a:lnTo>
                      <a:pt x="244" y="6706"/>
                    </a:lnTo>
                    <a:lnTo>
                      <a:pt x="244" y="6217"/>
                    </a:lnTo>
                    <a:close/>
                    <a:moveTo>
                      <a:pt x="0" y="7454"/>
                    </a:moveTo>
                    <a:lnTo>
                      <a:pt x="0" y="7943"/>
                    </a:lnTo>
                    <a:lnTo>
                      <a:pt x="244" y="7943"/>
                    </a:lnTo>
                    <a:lnTo>
                      <a:pt x="244" y="745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31"/>
              <p:cNvSpPr/>
              <p:nvPr/>
            </p:nvSpPr>
            <p:spPr>
              <a:xfrm>
                <a:off x="2245312" y="1887177"/>
                <a:ext cx="10167" cy="10167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45" extrusionOk="0">
                    <a:moveTo>
                      <a:pt x="0" y="0"/>
                    </a:moveTo>
                    <a:lnTo>
                      <a:pt x="0" y="245"/>
                    </a:lnTo>
                    <a:lnTo>
                      <a:pt x="244" y="245"/>
                    </a:lnTo>
                    <a:lnTo>
                      <a:pt x="24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31"/>
              <p:cNvSpPr/>
              <p:nvPr/>
            </p:nvSpPr>
            <p:spPr>
              <a:xfrm>
                <a:off x="1985397" y="1053608"/>
                <a:ext cx="345529" cy="213061"/>
              </a:xfrm>
              <a:custGeom>
                <a:avLst/>
                <a:gdLst/>
                <a:ahLst/>
                <a:cxnLst/>
                <a:rect l="l" t="t" r="r" b="b"/>
                <a:pathLst>
                  <a:path w="8326" h="5134" extrusionOk="0">
                    <a:moveTo>
                      <a:pt x="1" y="1"/>
                    </a:moveTo>
                    <a:lnTo>
                      <a:pt x="1" y="5133"/>
                    </a:lnTo>
                    <a:lnTo>
                      <a:pt x="8325" y="5133"/>
                    </a:lnTo>
                    <a:lnTo>
                      <a:pt x="83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31"/>
              <p:cNvSpPr/>
              <p:nvPr/>
            </p:nvSpPr>
            <p:spPr>
              <a:xfrm>
                <a:off x="2036367" y="1125237"/>
                <a:ext cx="80551" cy="68516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651" extrusionOk="0">
                    <a:moveTo>
                      <a:pt x="1940" y="1"/>
                    </a:moveTo>
                    <a:lnTo>
                      <a:pt x="0" y="704"/>
                    </a:lnTo>
                    <a:lnTo>
                      <a:pt x="0" y="948"/>
                    </a:lnTo>
                    <a:lnTo>
                      <a:pt x="1940" y="1651"/>
                    </a:lnTo>
                    <a:lnTo>
                      <a:pt x="1940" y="1376"/>
                    </a:lnTo>
                    <a:lnTo>
                      <a:pt x="382" y="826"/>
                    </a:lnTo>
                    <a:lnTo>
                      <a:pt x="1940" y="276"/>
                    </a:lnTo>
                    <a:lnTo>
                      <a:pt x="19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31"/>
              <p:cNvSpPr/>
              <p:nvPr/>
            </p:nvSpPr>
            <p:spPr>
              <a:xfrm>
                <a:off x="2130198" y="1106230"/>
                <a:ext cx="43119" cy="10528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2537" extrusionOk="0">
                    <a:moveTo>
                      <a:pt x="779" y="1"/>
                    </a:moveTo>
                    <a:lnTo>
                      <a:pt x="0" y="2536"/>
                    </a:lnTo>
                    <a:lnTo>
                      <a:pt x="260" y="2536"/>
                    </a:lnTo>
                    <a:lnTo>
                      <a:pt x="10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31"/>
              <p:cNvSpPr/>
              <p:nvPr/>
            </p:nvSpPr>
            <p:spPr>
              <a:xfrm>
                <a:off x="2186597" y="1125237"/>
                <a:ext cx="80551" cy="68516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651" extrusionOk="0">
                    <a:moveTo>
                      <a:pt x="0" y="1"/>
                    </a:moveTo>
                    <a:lnTo>
                      <a:pt x="0" y="276"/>
                    </a:lnTo>
                    <a:lnTo>
                      <a:pt x="1558" y="826"/>
                    </a:lnTo>
                    <a:lnTo>
                      <a:pt x="0" y="1376"/>
                    </a:lnTo>
                    <a:lnTo>
                      <a:pt x="0" y="1651"/>
                    </a:lnTo>
                    <a:lnTo>
                      <a:pt x="1940" y="948"/>
                    </a:lnTo>
                    <a:lnTo>
                      <a:pt x="1940" y="7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31"/>
              <p:cNvSpPr/>
              <p:nvPr/>
            </p:nvSpPr>
            <p:spPr>
              <a:xfrm>
                <a:off x="1360407" y="1305928"/>
                <a:ext cx="389229" cy="260537"/>
              </a:xfrm>
              <a:custGeom>
                <a:avLst/>
                <a:gdLst/>
                <a:ahLst/>
                <a:cxnLst/>
                <a:rect l="l" t="t" r="r" b="b"/>
                <a:pathLst>
                  <a:path w="9379" h="6278" extrusionOk="0">
                    <a:moveTo>
                      <a:pt x="0" y="0"/>
                    </a:moveTo>
                    <a:lnTo>
                      <a:pt x="0" y="6278"/>
                    </a:lnTo>
                    <a:lnTo>
                      <a:pt x="9379" y="6278"/>
                    </a:lnTo>
                    <a:lnTo>
                      <a:pt x="93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31"/>
              <p:cNvSpPr/>
              <p:nvPr/>
            </p:nvSpPr>
            <p:spPr>
              <a:xfrm>
                <a:off x="1470673" y="1356848"/>
                <a:ext cx="164216" cy="159069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3833" extrusionOk="0">
                    <a:moveTo>
                      <a:pt x="1658" y="453"/>
                    </a:moveTo>
                    <a:cubicBezTo>
                      <a:pt x="1937" y="453"/>
                      <a:pt x="2216" y="560"/>
                      <a:pt x="2430" y="774"/>
                    </a:cubicBezTo>
                    <a:cubicBezTo>
                      <a:pt x="2842" y="1186"/>
                      <a:pt x="2842" y="1874"/>
                      <a:pt x="2430" y="2301"/>
                    </a:cubicBezTo>
                    <a:cubicBezTo>
                      <a:pt x="2216" y="2515"/>
                      <a:pt x="1937" y="2622"/>
                      <a:pt x="1658" y="2622"/>
                    </a:cubicBezTo>
                    <a:cubicBezTo>
                      <a:pt x="1379" y="2622"/>
                      <a:pt x="1101" y="2515"/>
                      <a:pt x="887" y="2301"/>
                    </a:cubicBezTo>
                    <a:cubicBezTo>
                      <a:pt x="459" y="1889"/>
                      <a:pt x="459" y="1186"/>
                      <a:pt x="887" y="774"/>
                    </a:cubicBezTo>
                    <a:cubicBezTo>
                      <a:pt x="1101" y="560"/>
                      <a:pt x="1379" y="453"/>
                      <a:pt x="1658" y="453"/>
                    </a:cubicBezTo>
                    <a:close/>
                    <a:moveTo>
                      <a:pt x="1653" y="0"/>
                    </a:moveTo>
                    <a:cubicBezTo>
                      <a:pt x="1203" y="0"/>
                      <a:pt x="754" y="192"/>
                      <a:pt x="444" y="575"/>
                    </a:cubicBezTo>
                    <a:cubicBezTo>
                      <a:pt x="1" y="1141"/>
                      <a:pt x="1" y="1950"/>
                      <a:pt x="459" y="2515"/>
                    </a:cubicBezTo>
                    <a:cubicBezTo>
                      <a:pt x="769" y="2888"/>
                      <a:pt x="1208" y="3072"/>
                      <a:pt x="1649" y="3072"/>
                    </a:cubicBezTo>
                    <a:cubicBezTo>
                      <a:pt x="1948" y="3072"/>
                      <a:pt x="2247" y="2987"/>
                      <a:pt x="2506" y="2821"/>
                    </a:cubicBezTo>
                    <a:lnTo>
                      <a:pt x="3499" y="3798"/>
                    </a:lnTo>
                    <a:cubicBezTo>
                      <a:pt x="3514" y="3821"/>
                      <a:pt x="3541" y="3833"/>
                      <a:pt x="3568" y="3833"/>
                    </a:cubicBezTo>
                    <a:cubicBezTo>
                      <a:pt x="3594" y="3833"/>
                      <a:pt x="3621" y="3821"/>
                      <a:pt x="3636" y="3798"/>
                    </a:cubicBezTo>
                    <a:lnTo>
                      <a:pt x="3926" y="3523"/>
                    </a:lnTo>
                    <a:cubicBezTo>
                      <a:pt x="3957" y="3477"/>
                      <a:pt x="3957" y="3416"/>
                      <a:pt x="3926" y="3371"/>
                    </a:cubicBezTo>
                    <a:lnTo>
                      <a:pt x="2934" y="2393"/>
                    </a:lnTo>
                    <a:cubicBezTo>
                      <a:pt x="3331" y="1797"/>
                      <a:pt x="3270" y="973"/>
                      <a:pt x="2735" y="438"/>
                    </a:cubicBezTo>
                    <a:cubicBezTo>
                      <a:pt x="2436" y="146"/>
                      <a:pt x="2044" y="0"/>
                      <a:pt x="1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31"/>
              <p:cNvSpPr/>
              <p:nvPr/>
            </p:nvSpPr>
            <p:spPr>
              <a:xfrm>
                <a:off x="3239859" y="1245047"/>
                <a:ext cx="298593" cy="212397"/>
              </a:xfrm>
              <a:custGeom>
                <a:avLst/>
                <a:gdLst/>
                <a:ahLst/>
                <a:cxnLst/>
                <a:rect l="l" t="t" r="r" b="b"/>
                <a:pathLst>
                  <a:path w="7195" h="5118" extrusionOk="0">
                    <a:moveTo>
                      <a:pt x="0" y="1"/>
                    </a:moveTo>
                    <a:lnTo>
                      <a:pt x="0" y="5118"/>
                    </a:lnTo>
                    <a:lnTo>
                      <a:pt x="7194" y="5118"/>
                    </a:lnTo>
                    <a:lnTo>
                      <a:pt x="719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31"/>
              <p:cNvSpPr/>
              <p:nvPr/>
            </p:nvSpPr>
            <p:spPr>
              <a:xfrm>
                <a:off x="3288052" y="1288788"/>
                <a:ext cx="59013" cy="140768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3392" extrusionOk="0">
                    <a:moveTo>
                      <a:pt x="1314" y="1"/>
                    </a:moveTo>
                    <a:cubicBezTo>
                      <a:pt x="1009" y="1"/>
                      <a:pt x="810" y="46"/>
                      <a:pt x="719" y="138"/>
                    </a:cubicBezTo>
                    <a:cubicBezTo>
                      <a:pt x="612" y="214"/>
                      <a:pt x="566" y="398"/>
                      <a:pt x="566" y="657"/>
                    </a:cubicBezTo>
                    <a:lnTo>
                      <a:pt x="566" y="1085"/>
                    </a:lnTo>
                    <a:cubicBezTo>
                      <a:pt x="566" y="1268"/>
                      <a:pt x="535" y="1391"/>
                      <a:pt x="459" y="1467"/>
                    </a:cubicBezTo>
                    <a:cubicBezTo>
                      <a:pt x="398" y="1528"/>
                      <a:pt x="276" y="1559"/>
                      <a:pt x="108" y="1559"/>
                    </a:cubicBezTo>
                    <a:lnTo>
                      <a:pt x="1" y="1559"/>
                    </a:lnTo>
                    <a:lnTo>
                      <a:pt x="1" y="1818"/>
                    </a:lnTo>
                    <a:lnTo>
                      <a:pt x="108" y="1818"/>
                    </a:lnTo>
                    <a:cubicBezTo>
                      <a:pt x="276" y="1818"/>
                      <a:pt x="398" y="1849"/>
                      <a:pt x="459" y="1925"/>
                    </a:cubicBezTo>
                    <a:cubicBezTo>
                      <a:pt x="535" y="1986"/>
                      <a:pt x="566" y="2124"/>
                      <a:pt x="566" y="2292"/>
                    </a:cubicBezTo>
                    <a:lnTo>
                      <a:pt x="566" y="2735"/>
                    </a:lnTo>
                    <a:cubicBezTo>
                      <a:pt x="566" y="2994"/>
                      <a:pt x="612" y="3162"/>
                      <a:pt x="719" y="3254"/>
                    </a:cubicBezTo>
                    <a:cubicBezTo>
                      <a:pt x="810" y="3346"/>
                      <a:pt x="1009" y="3392"/>
                      <a:pt x="1314" y="3392"/>
                    </a:cubicBezTo>
                    <a:lnTo>
                      <a:pt x="1421" y="3392"/>
                    </a:lnTo>
                    <a:lnTo>
                      <a:pt x="1421" y="3132"/>
                    </a:lnTo>
                    <a:lnTo>
                      <a:pt x="1299" y="3132"/>
                    </a:lnTo>
                    <a:cubicBezTo>
                      <a:pt x="1131" y="3132"/>
                      <a:pt x="1024" y="3101"/>
                      <a:pt x="963" y="3055"/>
                    </a:cubicBezTo>
                    <a:cubicBezTo>
                      <a:pt x="917" y="2994"/>
                      <a:pt x="887" y="2887"/>
                      <a:pt x="887" y="2719"/>
                    </a:cubicBezTo>
                    <a:lnTo>
                      <a:pt x="887" y="2276"/>
                    </a:lnTo>
                    <a:cubicBezTo>
                      <a:pt x="887" y="2093"/>
                      <a:pt x="871" y="1956"/>
                      <a:pt x="810" y="1864"/>
                    </a:cubicBezTo>
                    <a:cubicBezTo>
                      <a:pt x="764" y="1788"/>
                      <a:pt x="657" y="1727"/>
                      <a:pt x="535" y="1696"/>
                    </a:cubicBezTo>
                    <a:cubicBezTo>
                      <a:pt x="657" y="1666"/>
                      <a:pt x="749" y="1604"/>
                      <a:pt x="810" y="1513"/>
                    </a:cubicBezTo>
                    <a:cubicBezTo>
                      <a:pt x="871" y="1436"/>
                      <a:pt x="887" y="1299"/>
                      <a:pt x="887" y="1116"/>
                    </a:cubicBezTo>
                    <a:lnTo>
                      <a:pt x="887" y="673"/>
                    </a:lnTo>
                    <a:cubicBezTo>
                      <a:pt x="887" y="489"/>
                      <a:pt x="917" y="382"/>
                      <a:pt x="963" y="337"/>
                    </a:cubicBezTo>
                    <a:cubicBezTo>
                      <a:pt x="1024" y="276"/>
                      <a:pt x="1131" y="260"/>
                      <a:pt x="1299" y="260"/>
                    </a:cubicBezTo>
                    <a:lnTo>
                      <a:pt x="1421" y="260"/>
                    </a:lnTo>
                    <a:lnTo>
                      <a:pt x="14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31"/>
              <p:cNvSpPr/>
              <p:nvPr/>
            </p:nvSpPr>
            <p:spPr>
              <a:xfrm>
                <a:off x="3433842" y="1288788"/>
                <a:ext cx="59013" cy="140768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3392" extrusionOk="0">
                    <a:moveTo>
                      <a:pt x="1" y="1"/>
                    </a:moveTo>
                    <a:lnTo>
                      <a:pt x="1" y="260"/>
                    </a:lnTo>
                    <a:lnTo>
                      <a:pt x="123" y="260"/>
                    </a:lnTo>
                    <a:cubicBezTo>
                      <a:pt x="291" y="260"/>
                      <a:pt x="398" y="276"/>
                      <a:pt x="444" y="337"/>
                    </a:cubicBezTo>
                    <a:cubicBezTo>
                      <a:pt x="505" y="382"/>
                      <a:pt x="520" y="489"/>
                      <a:pt x="520" y="673"/>
                    </a:cubicBezTo>
                    <a:lnTo>
                      <a:pt x="520" y="1116"/>
                    </a:lnTo>
                    <a:cubicBezTo>
                      <a:pt x="520" y="1299"/>
                      <a:pt x="551" y="1436"/>
                      <a:pt x="612" y="1513"/>
                    </a:cubicBezTo>
                    <a:cubicBezTo>
                      <a:pt x="657" y="1604"/>
                      <a:pt x="749" y="1666"/>
                      <a:pt x="887" y="1696"/>
                    </a:cubicBezTo>
                    <a:cubicBezTo>
                      <a:pt x="749" y="1727"/>
                      <a:pt x="657" y="1788"/>
                      <a:pt x="612" y="1864"/>
                    </a:cubicBezTo>
                    <a:cubicBezTo>
                      <a:pt x="551" y="1956"/>
                      <a:pt x="520" y="2093"/>
                      <a:pt x="520" y="2276"/>
                    </a:cubicBezTo>
                    <a:lnTo>
                      <a:pt x="520" y="2719"/>
                    </a:lnTo>
                    <a:cubicBezTo>
                      <a:pt x="520" y="2887"/>
                      <a:pt x="505" y="3010"/>
                      <a:pt x="444" y="3055"/>
                    </a:cubicBezTo>
                    <a:cubicBezTo>
                      <a:pt x="398" y="3101"/>
                      <a:pt x="291" y="3132"/>
                      <a:pt x="123" y="3132"/>
                    </a:cubicBezTo>
                    <a:lnTo>
                      <a:pt x="1" y="3132"/>
                    </a:lnTo>
                    <a:lnTo>
                      <a:pt x="1" y="3392"/>
                    </a:lnTo>
                    <a:lnTo>
                      <a:pt x="108" y="3392"/>
                    </a:lnTo>
                    <a:cubicBezTo>
                      <a:pt x="413" y="3392"/>
                      <a:pt x="612" y="3346"/>
                      <a:pt x="703" y="3254"/>
                    </a:cubicBezTo>
                    <a:cubicBezTo>
                      <a:pt x="810" y="3162"/>
                      <a:pt x="856" y="2994"/>
                      <a:pt x="856" y="2735"/>
                    </a:cubicBezTo>
                    <a:lnTo>
                      <a:pt x="856" y="2292"/>
                    </a:lnTo>
                    <a:cubicBezTo>
                      <a:pt x="856" y="2124"/>
                      <a:pt x="887" y="1986"/>
                      <a:pt x="948" y="1925"/>
                    </a:cubicBezTo>
                    <a:cubicBezTo>
                      <a:pt x="1024" y="1849"/>
                      <a:pt x="1131" y="1818"/>
                      <a:pt x="1299" y="1818"/>
                    </a:cubicBezTo>
                    <a:lnTo>
                      <a:pt x="1421" y="1818"/>
                    </a:lnTo>
                    <a:lnTo>
                      <a:pt x="1421" y="1559"/>
                    </a:lnTo>
                    <a:lnTo>
                      <a:pt x="1299" y="1559"/>
                    </a:lnTo>
                    <a:cubicBezTo>
                      <a:pt x="1131" y="1559"/>
                      <a:pt x="1024" y="1528"/>
                      <a:pt x="948" y="1467"/>
                    </a:cubicBezTo>
                    <a:cubicBezTo>
                      <a:pt x="887" y="1391"/>
                      <a:pt x="856" y="1268"/>
                      <a:pt x="856" y="1085"/>
                    </a:cubicBezTo>
                    <a:lnTo>
                      <a:pt x="856" y="657"/>
                    </a:lnTo>
                    <a:cubicBezTo>
                      <a:pt x="856" y="398"/>
                      <a:pt x="810" y="214"/>
                      <a:pt x="703" y="138"/>
                    </a:cubicBezTo>
                    <a:cubicBezTo>
                      <a:pt x="612" y="46"/>
                      <a:pt x="413" y="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6" name="Google Shape;416;p31"/>
            <p:cNvSpPr/>
            <p:nvPr/>
          </p:nvSpPr>
          <p:spPr>
            <a:xfrm>
              <a:off x="5066624" y="1046206"/>
              <a:ext cx="1766678" cy="1092596"/>
            </a:xfrm>
            <a:custGeom>
              <a:avLst/>
              <a:gdLst/>
              <a:ahLst/>
              <a:cxnLst/>
              <a:rect l="l" t="t" r="r" b="b"/>
              <a:pathLst>
                <a:path w="30824" h="19063" extrusionOk="0">
                  <a:moveTo>
                    <a:pt x="0" y="0"/>
                  </a:moveTo>
                  <a:lnTo>
                    <a:pt x="0" y="18375"/>
                  </a:lnTo>
                  <a:cubicBezTo>
                    <a:pt x="0" y="18757"/>
                    <a:pt x="306" y="19062"/>
                    <a:pt x="688" y="19062"/>
                  </a:cubicBezTo>
                  <a:lnTo>
                    <a:pt x="30136" y="19062"/>
                  </a:lnTo>
                  <a:cubicBezTo>
                    <a:pt x="30518" y="19062"/>
                    <a:pt x="30824" y="18757"/>
                    <a:pt x="30824" y="18375"/>
                  </a:cubicBezTo>
                  <a:lnTo>
                    <a:pt x="308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5226820" y="1145991"/>
              <a:ext cx="940310" cy="35937"/>
            </a:xfrm>
            <a:custGeom>
              <a:avLst/>
              <a:gdLst/>
              <a:ahLst/>
              <a:cxnLst/>
              <a:rect l="l" t="t" r="r" b="b"/>
              <a:pathLst>
                <a:path w="16406" h="627" extrusionOk="0">
                  <a:moveTo>
                    <a:pt x="306" y="1"/>
                  </a:moveTo>
                  <a:cubicBezTo>
                    <a:pt x="138" y="1"/>
                    <a:pt x="1" y="138"/>
                    <a:pt x="1" y="321"/>
                  </a:cubicBezTo>
                  <a:cubicBezTo>
                    <a:pt x="1" y="489"/>
                    <a:pt x="138" y="627"/>
                    <a:pt x="306" y="627"/>
                  </a:cubicBezTo>
                  <a:lnTo>
                    <a:pt x="16084" y="627"/>
                  </a:lnTo>
                  <a:cubicBezTo>
                    <a:pt x="16252" y="627"/>
                    <a:pt x="16405" y="489"/>
                    <a:pt x="16405" y="321"/>
                  </a:cubicBezTo>
                  <a:cubicBezTo>
                    <a:pt x="16405" y="138"/>
                    <a:pt x="16268" y="1"/>
                    <a:pt x="160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5226820" y="1259819"/>
              <a:ext cx="940310" cy="35937"/>
            </a:xfrm>
            <a:custGeom>
              <a:avLst/>
              <a:gdLst/>
              <a:ahLst/>
              <a:cxnLst/>
              <a:rect l="l" t="t" r="r" b="b"/>
              <a:pathLst>
                <a:path w="16406" h="627" extrusionOk="0">
                  <a:moveTo>
                    <a:pt x="306" y="0"/>
                  </a:moveTo>
                  <a:cubicBezTo>
                    <a:pt x="138" y="0"/>
                    <a:pt x="1" y="138"/>
                    <a:pt x="1" y="306"/>
                  </a:cubicBezTo>
                  <a:cubicBezTo>
                    <a:pt x="1" y="474"/>
                    <a:pt x="138" y="626"/>
                    <a:pt x="306" y="626"/>
                  </a:cubicBezTo>
                  <a:lnTo>
                    <a:pt x="16084" y="626"/>
                  </a:lnTo>
                  <a:cubicBezTo>
                    <a:pt x="16252" y="626"/>
                    <a:pt x="16405" y="474"/>
                    <a:pt x="16405" y="306"/>
                  </a:cubicBezTo>
                  <a:cubicBezTo>
                    <a:pt x="16405" y="138"/>
                    <a:pt x="16268" y="0"/>
                    <a:pt x="16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5226820" y="1372729"/>
              <a:ext cx="451814" cy="35937"/>
            </a:xfrm>
            <a:custGeom>
              <a:avLst/>
              <a:gdLst/>
              <a:ahLst/>
              <a:cxnLst/>
              <a:rect l="l" t="t" r="r" b="b"/>
              <a:pathLst>
                <a:path w="7883" h="627" extrusionOk="0">
                  <a:moveTo>
                    <a:pt x="306" y="1"/>
                  </a:moveTo>
                  <a:cubicBezTo>
                    <a:pt x="138" y="1"/>
                    <a:pt x="1" y="138"/>
                    <a:pt x="1" y="321"/>
                  </a:cubicBezTo>
                  <a:cubicBezTo>
                    <a:pt x="1" y="489"/>
                    <a:pt x="138" y="627"/>
                    <a:pt x="306" y="627"/>
                  </a:cubicBezTo>
                  <a:lnTo>
                    <a:pt x="7577" y="627"/>
                  </a:lnTo>
                  <a:cubicBezTo>
                    <a:pt x="7745" y="627"/>
                    <a:pt x="7882" y="489"/>
                    <a:pt x="7882" y="321"/>
                  </a:cubicBezTo>
                  <a:cubicBezTo>
                    <a:pt x="7882" y="138"/>
                    <a:pt x="7745" y="1"/>
                    <a:pt x="7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5226820" y="1821850"/>
              <a:ext cx="940310" cy="35937"/>
            </a:xfrm>
            <a:custGeom>
              <a:avLst/>
              <a:gdLst/>
              <a:ahLst/>
              <a:cxnLst/>
              <a:rect l="l" t="t" r="r" b="b"/>
              <a:pathLst>
                <a:path w="16406" h="627" extrusionOk="0">
                  <a:moveTo>
                    <a:pt x="306" y="0"/>
                  </a:moveTo>
                  <a:cubicBezTo>
                    <a:pt x="138" y="0"/>
                    <a:pt x="1" y="138"/>
                    <a:pt x="1" y="321"/>
                  </a:cubicBezTo>
                  <a:cubicBezTo>
                    <a:pt x="1" y="489"/>
                    <a:pt x="138" y="626"/>
                    <a:pt x="306" y="626"/>
                  </a:cubicBezTo>
                  <a:lnTo>
                    <a:pt x="16084" y="626"/>
                  </a:lnTo>
                  <a:cubicBezTo>
                    <a:pt x="16252" y="626"/>
                    <a:pt x="16405" y="489"/>
                    <a:pt x="16405" y="321"/>
                  </a:cubicBezTo>
                  <a:cubicBezTo>
                    <a:pt x="16405" y="138"/>
                    <a:pt x="16268" y="0"/>
                    <a:pt x="160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5226820" y="1935620"/>
              <a:ext cx="451814" cy="35994"/>
            </a:xfrm>
            <a:custGeom>
              <a:avLst/>
              <a:gdLst/>
              <a:ahLst/>
              <a:cxnLst/>
              <a:rect l="l" t="t" r="r" b="b"/>
              <a:pathLst>
                <a:path w="7883" h="628" extrusionOk="0">
                  <a:moveTo>
                    <a:pt x="306" y="1"/>
                  </a:moveTo>
                  <a:cubicBezTo>
                    <a:pt x="138" y="1"/>
                    <a:pt x="1" y="138"/>
                    <a:pt x="1" y="306"/>
                  </a:cubicBezTo>
                  <a:cubicBezTo>
                    <a:pt x="1" y="474"/>
                    <a:pt x="138" y="627"/>
                    <a:pt x="306" y="627"/>
                  </a:cubicBezTo>
                  <a:lnTo>
                    <a:pt x="7577" y="627"/>
                  </a:lnTo>
                  <a:cubicBezTo>
                    <a:pt x="7745" y="627"/>
                    <a:pt x="7882" y="474"/>
                    <a:pt x="7882" y="306"/>
                  </a:cubicBezTo>
                  <a:cubicBezTo>
                    <a:pt x="7882" y="138"/>
                    <a:pt x="7745" y="1"/>
                    <a:pt x="7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6364007" y="1257182"/>
              <a:ext cx="303827" cy="303827"/>
            </a:xfrm>
            <a:custGeom>
              <a:avLst/>
              <a:gdLst/>
              <a:ahLst/>
              <a:cxnLst/>
              <a:rect l="l" t="t" r="r" b="b"/>
              <a:pathLst>
                <a:path w="5301" h="5301" extrusionOk="0">
                  <a:moveTo>
                    <a:pt x="2659" y="443"/>
                  </a:moveTo>
                  <a:cubicBezTo>
                    <a:pt x="3865" y="443"/>
                    <a:pt x="4858" y="1436"/>
                    <a:pt x="4858" y="2643"/>
                  </a:cubicBezTo>
                  <a:cubicBezTo>
                    <a:pt x="4858" y="3865"/>
                    <a:pt x="3865" y="4842"/>
                    <a:pt x="2659" y="4842"/>
                  </a:cubicBezTo>
                  <a:cubicBezTo>
                    <a:pt x="1437" y="4842"/>
                    <a:pt x="459" y="3865"/>
                    <a:pt x="459" y="2643"/>
                  </a:cubicBezTo>
                  <a:cubicBezTo>
                    <a:pt x="459" y="1436"/>
                    <a:pt x="1437" y="443"/>
                    <a:pt x="2659" y="443"/>
                  </a:cubicBezTo>
                  <a:close/>
                  <a:moveTo>
                    <a:pt x="2659" y="0"/>
                  </a:moveTo>
                  <a:cubicBezTo>
                    <a:pt x="1192" y="0"/>
                    <a:pt x="1" y="1176"/>
                    <a:pt x="1" y="2643"/>
                  </a:cubicBezTo>
                  <a:cubicBezTo>
                    <a:pt x="1" y="4109"/>
                    <a:pt x="1192" y="5301"/>
                    <a:pt x="2659" y="5301"/>
                  </a:cubicBezTo>
                  <a:cubicBezTo>
                    <a:pt x="4110" y="5301"/>
                    <a:pt x="5301" y="4109"/>
                    <a:pt x="5301" y="2643"/>
                  </a:cubicBezTo>
                  <a:cubicBezTo>
                    <a:pt x="5301" y="1176"/>
                    <a:pt x="4125" y="0"/>
                    <a:pt x="26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6436682" y="1440132"/>
              <a:ext cx="159393" cy="47342"/>
            </a:xfrm>
            <a:custGeom>
              <a:avLst/>
              <a:gdLst/>
              <a:ahLst/>
              <a:cxnLst/>
              <a:rect l="l" t="t" r="r" b="b"/>
              <a:pathLst>
                <a:path w="2781" h="826" extrusionOk="0">
                  <a:moveTo>
                    <a:pt x="176" y="1"/>
                  </a:moveTo>
                  <a:cubicBezTo>
                    <a:pt x="134" y="1"/>
                    <a:pt x="92" y="16"/>
                    <a:pt x="62" y="47"/>
                  </a:cubicBezTo>
                  <a:cubicBezTo>
                    <a:pt x="1" y="123"/>
                    <a:pt x="1" y="215"/>
                    <a:pt x="62" y="276"/>
                  </a:cubicBezTo>
                  <a:cubicBezTo>
                    <a:pt x="428" y="642"/>
                    <a:pt x="902" y="825"/>
                    <a:pt x="1391" y="825"/>
                  </a:cubicBezTo>
                  <a:cubicBezTo>
                    <a:pt x="1864" y="825"/>
                    <a:pt x="2353" y="642"/>
                    <a:pt x="2719" y="276"/>
                  </a:cubicBezTo>
                  <a:cubicBezTo>
                    <a:pt x="2780" y="215"/>
                    <a:pt x="2780" y="123"/>
                    <a:pt x="2719" y="47"/>
                  </a:cubicBezTo>
                  <a:cubicBezTo>
                    <a:pt x="2689" y="16"/>
                    <a:pt x="2647" y="1"/>
                    <a:pt x="2605" y="1"/>
                  </a:cubicBezTo>
                  <a:cubicBezTo>
                    <a:pt x="2563" y="1"/>
                    <a:pt x="2521" y="16"/>
                    <a:pt x="2490" y="47"/>
                  </a:cubicBezTo>
                  <a:cubicBezTo>
                    <a:pt x="2185" y="352"/>
                    <a:pt x="1784" y="505"/>
                    <a:pt x="1385" y="505"/>
                  </a:cubicBezTo>
                  <a:cubicBezTo>
                    <a:pt x="986" y="505"/>
                    <a:pt x="589" y="352"/>
                    <a:pt x="291" y="47"/>
                  </a:cubicBezTo>
                  <a:cubicBezTo>
                    <a:pt x="260" y="16"/>
                    <a:pt x="218" y="1"/>
                    <a:pt x="1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6446311" y="1370093"/>
              <a:ext cx="30721" cy="30721"/>
            </a:xfrm>
            <a:custGeom>
              <a:avLst/>
              <a:gdLst/>
              <a:ahLst/>
              <a:cxnLst/>
              <a:rect l="l" t="t" r="r" b="b"/>
              <a:pathLst>
                <a:path w="536" h="536" extrusionOk="0">
                  <a:moveTo>
                    <a:pt x="260" y="1"/>
                  </a:moveTo>
                  <a:cubicBezTo>
                    <a:pt x="123" y="1"/>
                    <a:pt x="1" y="123"/>
                    <a:pt x="1" y="260"/>
                  </a:cubicBezTo>
                  <a:cubicBezTo>
                    <a:pt x="1" y="413"/>
                    <a:pt x="123" y="535"/>
                    <a:pt x="260" y="535"/>
                  </a:cubicBezTo>
                  <a:cubicBezTo>
                    <a:pt x="413" y="535"/>
                    <a:pt x="535" y="413"/>
                    <a:pt x="535" y="260"/>
                  </a:cubicBezTo>
                  <a:cubicBezTo>
                    <a:pt x="535" y="123"/>
                    <a:pt x="413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6555725" y="1370093"/>
              <a:ext cx="29861" cy="30721"/>
            </a:xfrm>
            <a:custGeom>
              <a:avLst/>
              <a:gdLst/>
              <a:ahLst/>
              <a:cxnLst/>
              <a:rect l="l" t="t" r="r" b="b"/>
              <a:pathLst>
                <a:path w="521" h="536" extrusionOk="0">
                  <a:moveTo>
                    <a:pt x="261" y="1"/>
                  </a:moveTo>
                  <a:cubicBezTo>
                    <a:pt x="108" y="1"/>
                    <a:pt x="1" y="123"/>
                    <a:pt x="1" y="260"/>
                  </a:cubicBezTo>
                  <a:cubicBezTo>
                    <a:pt x="1" y="413"/>
                    <a:pt x="123" y="535"/>
                    <a:pt x="261" y="535"/>
                  </a:cubicBezTo>
                  <a:cubicBezTo>
                    <a:pt x="413" y="535"/>
                    <a:pt x="520" y="413"/>
                    <a:pt x="520" y="260"/>
                  </a:cubicBezTo>
                  <a:cubicBezTo>
                    <a:pt x="520" y="123"/>
                    <a:pt x="413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5225100" y="1553100"/>
              <a:ext cx="100702" cy="177734"/>
            </a:xfrm>
            <a:custGeom>
              <a:avLst/>
              <a:gdLst/>
              <a:ahLst/>
              <a:cxnLst/>
              <a:rect l="l" t="t" r="r" b="b"/>
              <a:pathLst>
                <a:path w="1757" h="3101" extrusionOk="0">
                  <a:moveTo>
                    <a:pt x="1451" y="3101"/>
                  </a:moveTo>
                  <a:cubicBezTo>
                    <a:pt x="1390" y="3101"/>
                    <a:pt x="1314" y="3070"/>
                    <a:pt x="1268" y="3009"/>
                  </a:cubicBezTo>
                  <a:lnTo>
                    <a:pt x="107" y="1772"/>
                  </a:lnTo>
                  <a:cubicBezTo>
                    <a:pt x="0" y="1665"/>
                    <a:pt x="0" y="1482"/>
                    <a:pt x="107" y="1375"/>
                  </a:cubicBezTo>
                  <a:lnTo>
                    <a:pt x="1283" y="107"/>
                  </a:lnTo>
                  <a:cubicBezTo>
                    <a:pt x="1390" y="0"/>
                    <a:pt x="1558" y="0"/>
                    <a:pt x="1650" y="107"/>
                  </a:cubicBezTo>
                  <a:cubicBezTo>
                    <a:pt x="1757" y="214"/>
                    <a:pt x="1757" y="382"/>
                    <a:pt x="1650" y="504"/>
                  </a:cubicBezTo>
                  <a:lnTo>
                    <a:pt x="642" y="1573"/>
                  </a:lnTo>
                  <a:lnTo>
                    <a:pt x="1634" y="2627"/>
                  </a:lnTo>
                  <a:cubicBezTo>
                    <a:pt x="1726" y="2734"/>
                    <a:pt x="1726" y="2902"/>
                    <a:pt x="1634" y="3009"/>
                  </a:cubicBezTo>
                  <a:cubicBezTo>
                    <a:pt x="1589" y="3070"/>
                    <a:pt x="1512" y="3101"/>
                    <a:pt x="1451" y="31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5505199" y="1553100"/>
              <a:ext cx="98983" cy="177734"/>
            </a:xfrm>
            <a:custGeom>
              <a:avLst/>
              <a:gdLst/>
              <a:ahLst/>
              <a:cxnLst/>
              <a:rect l="l" t="t" r="r" b="b"/>
              <a:pathLst>
                <a:path w="1727" h="3101" extrusionOk="0">
                  <a:moveTo>
                    <a:pt x="306" y="3101"/>
                  </a:moveTo>
                  <a:cubicBezTo>
                    <a:pt x="230" y="3101"/>
                    <a:pt x="169" y="3070"/>
                    <a:pt x="123" y="3009"/>
                  </a:cubicBezTo>
                  <a:cubicBezTo>
                    <a:pt x="16" y="2902"/>
                    <a:pt x="16" y="2734"/>
                    <a:pt x="123" y="2627"/>
                  </a:cubicBezTo>
                  <a:lnTo>
                    <a:pt x="1101" y="1573"/>
                  </a:lnTo>
                  <a:lnTo>
                    <a:pt x="92" y="504"/>
                  </a:lnTo>
                  <a:cubicBezTo>
                    <a:pt x="1" y="397"/>
                    <a:pt x="1" y="214"/>
                    <a:pt x="92" y="107"/>
                  </a:cubicBezTo>
                  <a:cubicBezTo>
                    <a:pt x="199" y="0"/>
                    <a:pt x="367" y="0"/>
                    <a:pt x="459" y="107"/>
                  </a:cubicBezTo>
                  <a:lnTo>
                    <a:pt x="1650" y="1375"/>
                  </a:lnTo>
                  <a:cubicBezTo>
                    <a:pt x="1696" y="1436"/>
                    <a:pt x="1727" y="1497"/>
                    <a:pt x="1727" y="1573"/>
                  </a:cubicBezTo>
                  <a:cubicBezTo>
                    <a:pt x="1727" y="1650"/>
                    <a:pt x="1696" y="1711"/>
                    <a:pt x="1650" y="1772"/>
                  </a:cubicBezTo>
                  <a:lnTo>
                    <a:pt x="474" y="3009"/>
                  </a:lnTo>
                  <a:cubicBezTo>
                    <a:pt x="428" y="3070"/>
                    <a:pt x="367" y="3101"/>
                    <a:pt x="306" y="31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5365121" y="1541694"/>
              <a:ext cx="99900" cy="208397"/>
            </a:xfrm>
            <a:custGeom>
              <a:avLst/>
              <a:gdLst/>
              <a:ahLst/>
              <a:cxnLst/>
              <a:rect l="l" t="t" r="r" b="b"/>
              <a:pathLst>
                <a:path w="1743" h="3636" extrusionOk="0">
                  <a:moveTo>
                    <a:pt x="291" y="3636"/>
                  </a:moveTo>
                  <a:cubicBezTo>
                    <a:pt x="261" y="3636"/>
                    <a:pt x="230" y="3636"/>
                    <a:pt x="199" y="3620"/>
                  </a:cubicBezTo>
                  <a:cubicBezTo>
                    <a:pt x="62" y="3559"/>
                    <a:pt x="1" y="3391"/>
                    <a:pt x="62" y="3254"/>
                  </a:cubicBezTo>
                  <a:lnTo>
                    <a:pt x="1223" y="214"/>
                  </a:lnTo>
                  <a:cubicBezTo>
                    <a:pt x="1269" y="62"/>
                    <a:pt x="1421" y="0"/>
                    <a:pt x="1559" y="62"/>
                  </a:cubicBezTo>
                  <a:cubicBezTo>
                    <a:pt x="1681" y="123"/>
                    <a:pt x="1742" y="275"/>
                    <a:pt x="1696" y="413"/>
                  </a:cubicBezTo>
                  <a:lnTo>
                    <a:pt x="536" y="3468"/>
                  </a:lnTo>
                  <a:cubicBezTo>
                    <a:pt x="490" y="3575"/>
                    <a:pt x="398" y="3636"/>
                    <a:pt x="291" y="363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6238831" y="1131089"/>
              <a:ext cx="555096" cy="555096"/>
            </a:xfrm>
            <a:custGeom>
              <a:avLst/>
              <a:gdLst/>
              <a:ahLst/>
              <a:cxnLst/>
              <a:rect l="l" t="t" r="r" b="b"/>
              <a:pathLst>
                <a:path w="9685" h="9685" extrusionOk="0">
                  <a:moveTo>
                    <a:pt x="8936" y="459"/>
                  </a:moveTo>
                  <a:cubicBezTo>
                    <a:pt x="9104" y="459"/>
                    <a:pt x="9226" y="581"/>
                    <a:pt x="9226" y="749"/>
                  </a:cubicBezTo>
                  <a:lnTo>
                    <a:pt x="9226" y="8936"/>
                  </a:lnTo>
                  <a:cubicBezTo>
                    <a:pt x="9226" y="9104"/>
                    <a:pt x="9104" y="9242"/>
                    <a:pt x="8936" y="9242"/>
                  </a:cubicBezTo>
                  <a:lnTo>
                    <a:pt x="749" y="9242"/>
                  </a:lnTo>
                  <a:cubicBezTo>
                    <a:pt x="581" y="9242"/>
                    <a:pt x="444" y="9104"/>
                    <a:pt x="444" y="8936"/>
                  </a:cubicBezTo>
                  <a:lnTo>
                    <a:pt x="444" y="749"/>
                  </a:lnTo>
                  <a:cubicBezTo>
                    <a:pt x="444" y="581"/>
                    <a:pt x="581" y="459"/>
                    <a:pt x="749" y="459"/>
                  </a:cubicBezTo>
                  <a:close/>
                  <a:moveTo>
                    <a:pt x="734" y="1"/>
                  </a:moveTo>
                  <a:cubicBezTo>
                    <a:pt x="337" y="1"/>
                    <a:pt x="1" y="337"/>
                    <a:pt x="1" y="749"/>
                  </a:cubicBezTo>
                  <a:lnTo>
                    <a:pt x="1" y="8936"/>
                  </a:lnTo>
                  <a:cubicBezTo>
                    <a:pt x="1" y="9349"/>
                    <a:pt x="337" y="9685"/>
                    <a:pt x="734" y="9685"/>
                  </a:cubicBezTo>
                  <a:lnTo>
                    <a:pt x="8936" y="9685"/>
                  </a:lnTo>
                  <a:cubicBezTo>
                    <a:pt x="9348" y="9685"/>
                    <a:pt x="9684" y="9349"/>
                    <a:pt x="9684" y="8936"/>
                  </a:cubicBezTo>
                  <a:lnTo>
                    <a:pt x="9684" y="749"/>
                  </a:lnTo>
                  <a:cubicBezTo>
                    <a:pt x="9684" y="337"/>
                    <a:pt x="9348" y="1"/>
                    <a:pt x="89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853617" y="1454174"/>
              <a:ext cx="213670" cy="213613"/>
            </a:xfrm>
            <a:custGeom>
              <a:avLst/>
              <a:gdLst/>
              <a:ahLst/>
              <a:cxnLst/>
              <a:rect l="l" t="t" r="r" b="b"/>
              <a:pathLst>
                <a:path w="3728" h="3727" extrusionOk="0">
                  <a:moveTo>
                    <a:pt x="3728" y="1986"/>
                  </a:moveTo>
                  <a:lnTo>
                    <a:pt x="3728" y="1726"/>
                  </a:lnTo>
                  <a:cubicBezTo>
                    <a:pt x="3728" y="1634"/>
                    <a:pt x="3651" y="1558"/>
                    <a:pt x="3560" y="1558"/>
                  </a:cubicBezTo>
                  <a:lnTo>
                    <a:pt x="3132" y="1558"/>
                  </a:lnTo>
                  <a:cubicBezTo>
                    <a:pt x="3102" y="1421"/>
                    <a:pt x="3056" y="1283"/>
                    <a:pt x="2979" y="1176"/>
                  </a:cubicBezTo>
                  <a:lnTo>
                    <a:pt x="3270" y="871"/>
                  </a:lnTo>
                  <a:cubicBezTo>
                    <a:pt x="3346" y="810"/>
                    <a:pt x="3346" y="703"/>
                    <a:pt x="3270" y="626"/>
                  </a:cubicBezTo>
                  <a:lnTo>
                    <a:pt x="3086" y="458"/>
                  </a:lnTo>
                  <a:cubicBezTo>
                    <a:pt x="3025" y="382"/>
                    <a:pt x="2918" y="382"/>
                    <a:pt x="2842" y="458"/>
                  </a:cubicBezTo>
                  <a:lnTo>
                    <a:pt x="2552" y="749"/>
                  </a:lnTo>
                  <a:cubicBezTo>
                    <a:pt x="2430" y="672"/>
                    <a:pt x="2307" y="611"/>
                    <a:pt x="2170" y="580"/>
                  </a:cubicBezTo>
                  <a:lnTo>
                    <a:pt x="2170" y="168"/>
                  </a:lnTo>
                  <a:cubicBezTo>
                    <a:pt x="2170" y="76"/>
                    <a:pt x="2093" y="0"/>
                    <a:pt x="1987" y="0"/>
                  </a:cubicBezTo>
                  <a:lnTo>
                    <a:pt x="1742" y="0"/>
                  </a:lnTo>
                  <a:cubicBezTo>
                    <a:pt x="1635" y="0"/>
                    <a:pt x="1559" y="76"/>
                    <a:pt x="1559" y="168"/>
                  </a:cubicBezTo>
                  <a:lnTo>
                    <a:pt x="1559" y="580"/>
                  </a:lnTo>
                  <a:cubicBezTo>
                    <a:pt x="1421" y="611"/>
                    <a:pt x="1299" y="672"/>
                    <a:pt x="1177" y="749"/>
                  </a:cubicBezTo>
                  <a:lnTo>
                    <a:pt x="887" y="458"/>
                  </a:lnTo>
                  <a:cubicBezTo>
                    <a:pt x="810" y="382"/>
                    <a:pt x="704" y="382"/>
                    <a:pt x="627" y="458"/>
                  </a:cubicBezTo>
                  <a:lnTo>
                    <a:pt x="459" y="626"/>
                  </a:lnTo>
                  <a:cubicBezTo>
                    <a:pt x="383" y="703"/>
                    <a:pt x="383" y="810"/>
                    <a:pt x="459" y="871"/>
                  </a:cubicBezTo>
                  <a:lnTo>
                    <a:pt x="749" y="1176"/>
                  </a:lnTo>
                  <a:cubicBezTo>
                    <a:pt x="673" y="1283"/>
                    <a:pt x="627" y="1421"/>
                    <a:pt x="581" y="1558"/>
                  </a:cubicBezTo>
                  <a:lnTo>
                    <a:pt x="169" y="1558"/>
                  </a:lnTo>
                  <a:cubicBezTo>
                    <a:pt x="77" y="1558"/>
                    <a:pt x="1" y="1634"/>
                    <a:pt x="1" y="1726"/>
                  </a:cubicBezTo>
                  <a:lnTo>
                    <a:pt x="1" y="1986"/>
                  </a:lnTo>
                  <a:cubicBezTo>
                    <a:pt x="1" y="2077"/>
                    <a:pt x="77" y="2154"/>
                    <a:pt x="169" y="2154"/>
                  </a:cubicBezTo>
                  <a:lnTo>
                    <a:pt x="581" y="2154"/>
                  </a:lnTo>
                  <a:cubicBezTo>
                    <a:pt x="627" y="2306"/>
                    <a:pt x="673" y="2429"/>
                    <a:pt x="749" y="2551"/>
                  </a:cubicBezTo>
                  <a:lnTo>
                    <a:pt x="459" y="2841"/>
                  </a:lnTo>
                  <a:cubicBezTo>
                    <a:pt x="383" y="2917"/>
                    <a:pt x="383" y="3024"/>
                    <a:pt x="459" y="3085"/>
                  </a:cubicBezTo>
                  <a:lnTo>
                    <a:pt x="627" y="3269"/>
                  </a:lnTo>
                  <a:cubicBezTo>
                    <a:pt x="704" y="3330"/>
                    <a:pt x="810" y="3330"/>
                    <a:pt x="887" y="3269"/>
                  </a:cubicBezTo>
                  <a:lnTo>
                    <a:pt x="1177" y="2979"/>
                  </a:lnTo>
                  <a:cubicBezTo>
                    <a:pt x="1299" y="3040"/>
                    <a:pt x="1421" y="3101"/>
                    <a:pt x="1559" y="3131"/>
                  </a:cubicBezTo>
                  <a:lnTo>
                    <a:pt x="1559" y="3559"/>
                  </a:lnTo>
                  <a:cubicBezTo>
                    <a:pt x="1559" y="3651"/>
                    <a:pt x="1635" y="3727"/>
                    <a:pt x="1742" y="3727"/>
                  </a:cubicBezTo>
                  <a:lnTo>
                    <a:pt x="1987" y="3727"/>
                  </a:lnTo>
                  <a:cubicBezTo>
                    <a:pt x="2093" y="3727"/>
                    <a:pt x="2170" y="3651"/>
                    <a:pt x="2170" y="3559"/>
                  </a:cubicBezTo>
                  <a:lnTo>
                    <a:pt x="2170" y="3131"/>
                  </a:lnTo>
                  <a:cubicBezTo>
                    <a:pt x="2307" y="3101"/>
                    <a:pt x="2430" y="3040"/>
                    <a:pt x="2552" y="2979"/>
                  </a:cubicBezTo>
                  <a:lnTo>
                    <a:pt x="2842" y="3269"/>
                  </a:lnTo>
                  <a:cubicBezTo>
                    <a:pt x="2918" y="3330"/>
                    <a:pt x="3025" y="3330"/>
                    <a:pt x="3086" y="3269"/>
                  </a:cubicBezTo>
                  <a:lnTo>
                    <a:pt x="3270" y="3085"/>
                  </a:lnTo>
                  <a:cubicBezTo>
                    <a:pt x="3346" y="3024"/>
                    <a:pt x="3346" y="2902"/>
                    <a:pt x="3270" y="2841"/>
                  </a:cubicBezTo>
                  <a:lnTo>
                    <a:pt x="2979" y="2551"/>
                  </a:lnTo>
                  <a:cubicBezTo>
                    <a:pt x="3056" y="2429"/>
                    <a:pt x="3102" y="2306"/>
                    <a:pt x="3132" y="2154"/>
                  </a:cubicBezTo>
                  <a:lnTo>
                    <a:pt x="3560" y="2154"/>
                  </a:lnTo>
                  <a:cubicBezTo>
                    <a:pt x="3651" y="2154"/>
                    <a:pt x="3728" y="2093"/>
                    <a:pt x="3728" y="1986"/>
                  </a:cubicBezTo>
                  <a:close/>
                  <a:moveTo>
                    <a:pt x="1987" y="2566"/>
                  </a:moveTo>
                  <a:cubicBezTo>
                    <a:pt x="1498" y="2658"/>
                    <a:pt x="1070" y="2230"/>
                    <a:pt x="1146" y="1741"/>
                  </a:cubicBezTo>
                  <a:cubicBezTo>
                    <a:pt x="1208" y="1436"/>
                    <a:pt x="1437" y="1207"/>
                    <a:pt x="1742" y="1146"/>
                  </a:cubicBezTo>
                  <a:cubicBezTo>
                    <a:pt x="2231" y="1069"/>
                    <a:pt x="2659" y="1482"/>
                    <a:pt x="2567" y="1986"/>
                  </a:cubicBezTo>
                  <a:cubicBezTo>
                    <a:pt x="2521" y="2276"/>
                    <a:pt x="2277" y="2520"/>
                    <a:pt x="1987" y="256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1" name="Google Shape;431;p31"/>
            <p:cNvGrpSpPr/>
            <p:nvPr/>
          </p:nvGrpSpPr>
          <p:grpSpPr>
            <a:xfrm>
              <a:off x="4610523" y="1929530"/>
              <a:ext cx="854509" cy="566444"/>
              <a:chOff x="5604173" y="2383880"/>
              <a:chExt cx="854509" cy="566444"/>
            </a:xfrm>
          </p:grpSpPr>
          <p:sp>
            <p:nvSpPr>
              <p:cNvPr id="432" name="Google Shape;432;p31"/>
              <p:cNvSpPr/>
              <p:nvPr/>
            </p:nvSpPr>
            <p:spPr>
              <a:xfrm>
                <a:off x="5604173" y="2383880"/>
                <a:ext cx="854509" cy="566444"/>
              </a:xfrm>
              <a:custGeom>
                <a:avLst/>
                <a:gdLst/>
                <a:ahLst/>
                <a:cxnLst/>
                <a:rect l="l" t="t" r="r" b="b"/>
                <a:pathLst>
                  <a:path w="14909" h="9883" extrusionOk="0">
                    <a:moveTo>
                      <a:pt x="14908" y="794"/>
                    </a:moveTo>
                    <a:lnTo>
                      <a:pt x="14908" y="9073"/>
                    </a:lnTo>
                    <a:cubicBezTo>
                      <a:pt x="14908" y="9516"/>
                      <a:pt x="14557" y="9883"/>
                      <a:pt x="14114" y="9883"/>
                    </a:cubicBezTo>
                    <a:lnTo>
                      <a:pt x="795" y="9883"/>
                    </a:lnTo>
                    <a:cubicBezTo>
                      <a:pt x="352" y="9883"/>
                      <a:pt x="1" y="9516"/>
                      <a:pt x="1" y="9073"/>
                    </a:cubicBezTo>
                    <a:lnTo>
                      <a:pt x="1" y="794"/>
                    </a:lnTo>
                    <a:cubicBezTo>
                      <a:pt x="1" y="352"/>
                      <a:pt x="352" y="0"/>
                      <a:pt x="795" y="0"/>
                    </a:cubicBezTo>
                    <a:lnTo>
                      <a:pt x="14114" y="0"/>
                    </a:lnTo>
                    <a:cubicBezTo>
                      <a:pt x="14557" y="0"/>
                      <a:pt x="14908" y="352"/>
                      <a:pt x="14908" y="79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1"/>
              <p:cNvSpPr/>
              <p:nvPr/>
            </p:nvSpPr>
            <p:spPr>
              <a:xfrm>
                <a:off x="5783626" y="2485385"/>
                <a:ext cx="80642" cy="362517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6325" extrusionOk="0">
                    <a:moveTo>
                      <a:pt x="1406" y="1"/>
                    </a:moveTo>
                    <a:cubicBezTo>
                      <a:pt x="963" y="1"/>
                      <a:pt x="597" y="368"/>
                      <a:pt x="597" y="811"/>
                    </a:cubicBezTo>
                    <a:lnTo>
                      <a:pt x="597" y="2246"/>
                    </a:lnTo>
                    <a:cubicBezTo>
                      <a:pt x="597" y="2353"/>
                      <a:pt x="566" y="2460"/>
                      <a:pt x="490" y="2537"/>
                    </a:cubicBezTo>
                    <a:lnTo>
                      <a:pt x="200" y="2811"/>
                    </a:lnTo>
                    <a:cubicBezTo>
                      <a:pt x="1" y="3010"/>
                      <a:pt x="1" y="3315"/>
                      <a:pt x="200" y="3514"/>
                    </a:cubicBezTo>
                    <a:lnTo>
                      <a:pt x="490" y="3804"/>
                    </a:lnTo>
                    <a:cubicBezTo>
                      <a:pt x="566" y="3881"/>
                      <a:pt x="597" y="3988"/>
                      <a:pt x="597" y="4094"/>
                    </a:cubicBezTo>
                    <a:lnTo>
                      <a:pt x="597" y="5530"/>
                    </a:lnTo>
                    <a:cubicBezTo>
                      <a:pt x="597" y="5958"/>
                      <a:pt x="963" y="6325"/>
                      <a:pt x="1406" y="6325"/>
                    </a:cubicBezTo>
                    <a:lnTo>
                      <a:pt x="1406" y="5927"/>
                    </a:lnTo>
                    <a:cubicBezTo>
                      <a:pt x="1177" y="5927"/>
                      <a:pt x="1009" y="5744"/>
                      <a:pt x="1009" y="5515"/>
                    </a:cubicBezTo>
                    <a:lnTo>
                      <a:pt x="1009" y="4079"/>
                    </a:lnTo>
                    <a:cubicBezTo>
                      <a:pt x="1009" y="3865"/>
                      <a:pt x="917" y="3667"/>
                      <a:pt x="765" y="3514"/>
                    </a:cubicBezTo>
                    <a:lnTo>
                      <a:pt x="474" y="3224"/>
                    </a:lnTo>
                    <a:cubicBezTo>
                      <a:pt x="444" y="3193"/>
                      <a:pt x="444" y="3132"/>
                      <a:pt x="474" y="3102"/>
                    </a:cubicBezTo>
                    <a:lnTo>
                      <a:pt x="765" y="2811"/>
                    </a:lnTo>
                    <a:cubicBezTo>
                      <a:pt x="917" y="2659"/>
                      <a:pt x="1009" y="2460"/>
                      <a:pt x="1009" y="2246"/>
                    </a:cubicBezTo>
                    <a:lnTo>
                      <a:pt x="1009" y="811"/>
                    </a:lnTo>
                    <a:cubicBezTo>
                      <a:pt x="1009" y="581"/>
                      <a:pt x="1177" y="413"/>
                      <a:pt x="1406" y="413"/>
                    </a:cubicBezTo>
                    <a:lnTo>
                      <a:pt x="14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31"/>
              <p:cNvSpPr/>
              <p:nvPr/>
            </p:nvSpPr>
            <p:spPr>
              <a:xfrm>
                <a:off x="6198587" y="2485385"/>
                <a:ext cx="80642" cy="362517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6325" extrusionOk="0">
                    <a:moveTo>
                      <a:pt x="1" y="1"/>
                    </a:moveTo>
                    <a:lnTo>
                      <a:pt x="1" y="413"/>
                    </a:lnTo>
                    <a:cubicBezTo>
                      <a:pt x="230" y="413"/>
                      <a:pt x="398" y="597"/>
                      <a:pt x="398" y="811"/>
                    </a:cubicBezTo>
                    <a:lnTo>
                      <a:pt x="398" y="2246"/>
                    </a:lnTo>
                    <a:cubicBezTo>
                      <a:pt x="398" y="2460"/>
                      <a:pt x="490" y="2659"/>
                      <a:pt x="642" y="2811"/>
                    </a:cubicBezTo>
                    <a:lnTo>
                      <a:pt x="933" y="3102"/>
                    </a:lnTo>
                    <a:cubicBezTo>
                      <a:pt x="963" y="3132"/>
                      <a:pt x="963" y="3193"/>
                      <a:pt x="933" y="3239"/>
                    </a:cubicBezTo>
                    <a:lnTo>
                      <a:pt x="642" y="3514"/>
                    </a:lnTo>
                    <a:cubicBezTo>
                      <a:pt x="490" y="3667"/>
                      <a:pt x="398" y="3881"/>
                      <a:pt x="398" y="4094"/>
                    </a:cubicBezTo>
                    <a:lnTo>
                      <a:pt x="398" y="5530"/>
                    </a:lnTo>
                    <a:cubicBezTo>
                      <a:pt x="398" y="5744"/>
                      <a:pt x="230" y="5927"/>
                      <a:pt x="1" y="5927"/>
                    </a:cubicBezTo>
                    <a:lnTo>
                      <a:pt x="1" y="6325"/>
                    </a:lnTo>
                    <a:cubicBezTo>
                      <a:pt x="444" y="6325"/>
                      <a:pt x="811" y="5973"/>
                      <a:pt x="811" y="5530"/>
                    </a:cubicBezTo>
                    <a:lnTo>
                      <a:pt x="811" y="4094"/>
                    </a:lnTo>
                    <a:cubicBezTo>
                      <a:pt x="811" y="3972"/>
                      <a:pt x="841" y="3881"/>
                      <a:pt x="917" y="3804"/>
                    </a:cubicBezTo>
                    <a:lnTo>
                      <a:pt x="1208" y="3514"/>
                    </a:lnTo>
                    <a:cubicBezTo>
                      <a:pt x="1406" y="3315"/>
                      <a:pt x="1406" y="3010"/>
                      <a:pt x="1208" y="2811"/>
                    </a:cubicBezTo>
                    <a:lnTo>
                      <a:pt x="917" y="2537"/>
                    </a:lnTo>
                    <a:cubicBezTo>
                      <a:pt x="841" y="2460"/>
                      <a:pt x="811" y="2353"/>
                      <a:pt x="811" y="2246"/>
                    </a:cubicBezTo>
                    <a:lnTo>
                      <a:pt x="811" y="811"/>
                    </a:lnTo>
                    <a:cubicBezTo>
                      <a:pt x="811" y="368"/>
                      <a:pt x="444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31"/>
              <p:cNvSpPr/>
              <p:nvPr/>
            </p:nvSpPr>
            <p:spPr>
              <a:xfrm>
                <a:off x="5907083" y="2583910"/>
                <a:ext cx="248690" cy="190458"/>
              </a:xfrm>
              <a:custGeom>
                <a:avLst/>
                <a:gdLst/>
                <a:ahLst/>
                <a:cxnLst/>
                <a:rect l="l" t="t" r="r" b="b"/>
                <a:pathLst>
                  <a:path w="4339" h="3323" extrusionOk="0">
                    <a:moveTo>
                      <a:pt x="948" y="0"/>
                    </a:moveTo>
                    <a:cubicBezTo>
                      <a:pt x="726" y="0"/>
                      <a:pt x="505" y="84"/>
                      <a:pt x="337" y="252"/>
                    </a:cubicBezTo>
                    <a:cubicBezTo>
                      <a:pt x="1" y="588"/>
                      <a:pt x="1" y="1138"/>
                      <a:pt x="337" y="1474"/>
                    </a:cubicBezTo>
                    <a:lnTo>
                      <a:pt x="948" y="2101"/>
                    </a:lnTo>
                    <a:lnTo>
                      <a:pt x="2170" y="3322"/>
                    </a:lnTo>
                    <a:lnTo>
                      <a:pt x="3392" y="2101"/>
                    </a:lnTo>
                    <a:lnTo>
                      <a:pt x="4003" y="1474"/>
                    </a:lnTo>
                    <a:cubicBezTo>
                      <a:pt x="4339" y="1138"/>
                      <a:pt x="4339" y="588"/>
                      <a:pt x="4003" y="252"/>
                    </a:cubicBezTo>
                    <a:cubicBezTo>
                      <a:pt x="3834" y="84"/>
                      <a:pt x="3613" y="0"/>
                      <a:pt x="3392" y="0"/>
                    </a:cubicBezTo>
                    <a:cubicBezTo>
                      <a:pt x="3170" y="0"/>
                      <a:pt x="2949" y="84"/>
                      <a:pt x="2781" y="252"/>
                    </a:cubicBezTo>
                    <a:lnTo>
                      <a:pt x="2170" y="863"/>
                    </a:lnTo>
                    <a:lnTo>
                      <a:pt x="1559" y="252"/>
                    </a:lnTo>
                    <a:cubicBezTo>
                      <a:pt x="1391" y="84"/>
                      <a:pt x="1169" y="0"/>
                      <a:pt x="9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6" name="Google Shape;436;p31"/>
            <p:cNvSpPr/>
            <p:nvPr/>
          </p:nvSpPr>
          <p:spPr>
            <a:xfrm>
              <a:off x="7137014" y="1398120"/>
              <a:ext cx="324861" cy="324861"/>
            </a:xfrm>
            <a:custGeom>
              <a:avLst/>
              <a:gdLst/>
              <a:ahLst/>
              <a:cxnLst/>
              <a:rect l="l" t="t" r="r" b="b"/>
              <a:pathLst>
                <a:path w="5668" h="5668" extrusionOk="0">
                  <a:moveTo>
                    <a:pt x="2827" y="1742"/>
                  </a:moveTo>
                  <a:cubicBezTo>
                    <a:pt x="3493" y="1742"/>
                    <a:pt x="4023" y="2338"/>
                    <a:pt x="3911" y="3025"/>
                  </a:cubicBezTo>
                  <a:cubicBezTo>
                    <a:pt x="3835" y="3483"/>
                    <a:pt x="3468" y="3850"/>
                    <a:pt x="3025" y="3911"/>
                  </a:cubicBezTo>
                  <a:cubicBezTo>
                    <a:pt x="2956" y="3923"/>
                    <a:pt x="2889" y="3929"/>
                    <a:pt x="2822" y="3929"/>
                  </a:cubicBezTo>
                  <a:cubicBezTo>
                    <a:pt x="2165" y="3929"/>
                    <a:pt x="1646" y="3338"/>
                    <a:pt x="1757" y="2658"/>
                  </a:cubicBezTo>
                  <a:cubicBezTo>
                    <a:pt x="1834" y="2200"/>
                    <a:pt x="2200" y="1833"/>
                    <a:pt x="2643" y="1757"/>
                  </a:cubicBezTo>
                  <a:cubicBezTo>
                    <a:pt x="2705" y="1747"/>
                    <a:pt x="2767" y="1742"/>
                    <a:pt x="2827" y="1742"/>
                  </a:cubicBezTo>
                  <a:close/>
                  <a:moveTo>
                    <a:pt x="2643" y="1"/>
                  </a:moveTo>
                  <a:cubicBezTo>
                    <a:pt x="2491" y="1"/>
                    <a:pt x="2384" y="123"/>
                    <a:pt x="2384" y="260"/>
                  </a:cubicBezTo>
                  <a:lnTo>
                    <a:pt x="2384" y="902"/>
                  </a:lnTo>
                  <a:cubicBezTo>
                    <a:pt x="2170" y="948"/>
                    <a:pt x="1971" y="1039"/>
                    <a:pt x="1788" y="1146"/>
                  </a:cubicBezTo>
                  <a:lnTo>
                    <a:pt x="1345" y="703"/>
                  </a:lnTo>
                  <a:cubicBezTo>
                    <a:pt x="1292" y="650"/>
                    <a:pt x="1223" y="623"/>
                    <a:pt x="1154" y="623"/>
                  </a:cubicBezTo>
                  <a:cubicBezTo>
                    <a:pt x="1085" y="623"/>
                    <a:pt x="1017" y="650"/>
                    <a:pt x="963" y="703"/>
                  </a:cubicBezTo>
                  <a:lnTo>
                    <a:pt x="688" y="963"/>
                  </a:lnTo>
                  <a:cubicBezTo>
                    <a:pt x="597" y="1070"/>
                    <a:pt x="597" y="1238"/>
                    <a:pt x="688" y="1345"/>
                  </a:cubicBezTo>
                  <a:lnTo>
                    <a:pt x="1146" y="1788"/>
                  </a:lnTo>
                  <a:cubicBezTo>
                    <a:pt x="1024" y="1971"/>
                    <a:pt x="948" y="2169"/>
                    <a:pt x="902" y="2383"/>
                  </a:cubicBezTo>
                  <a:lnTo>
                    <a:pt x="261" y="2383"/>
                  </a:lnTo>
                  <a:cubicBezTo>
                    <a:pt x="123" y="2383"/>
                    <a:pt x="1" y="2505"/>
                    <a:pt x="1" y="2643"/>
                  </a:cubicBezTo>
                  <a:lnTo>
                    <a:pt x="1" y="3025"/>
                  </a:lnTo>
                  <a:cubicBezTo>
                    <a:pt x="1" y="3178"/>
                    <a:pt x="123" y="3300"/>
                    <a:pt x="261" y="3300"/>
                  </a:cubicBezTo>
                  <a:lnTo>
                    <a:pt x="902" y="3300"/>
                  </a:lnTo>
                  <a:cubicBezTo>
                    <a:pt x="948" y="3514"/>
                    <a:pt x="1024" y="3697"/>
                    <a:pt x="1146" y="3880"/>
                  </a:cubicBezTo>
                  <a:lnTo>
                    <a:pt x="688" y="4338"/>
                  </a:lnTo>
                  <a:cubicBezTo>
                    <a:pt x="597" y="4430"/>
                    <a:pt x="597" y="4598"/>
                    <a:pt x="688" y="4705"/>
                  </a:cubicBezTo>
                  <a:lnTo>
                    <a:pt x="963" y="4980"/>
                  </a:lnTo>
                  <a:cubicBezTo>
                    <a:pt x="1017" y="5033"/>
                    <a:pt x="1085" y="5060"/>
                    <a:pt x="1154" y="5060"/>
                  </a:cubicBezTo>
                  <a:cubicBezTo>
                    <a:pt x="1223" y="5060"/>
                    <a:pt x="1292" y="5033"/>
                    <a:pt x="1345" y="4980"/>
                  </a:cubicBezTo>
                  <a:lnTo>
                    <a:pt x="1788" y="4537"/>
                  </a:lnTo>
                  <a:cubicBezTo>
                    <a:pt x="1971" y="4644"/>
                    <a:pt x="2170" y="4720"/>
                    <a:pt x="2384" y="4781"/>
                  </a:cubicBezTo>
                  <a:lnTo>
                    <a:pt x="2384" y="5408"/>
                  </a:lnTo>
                  <a:cubicBezTo>
                    <a:pt x="2384" y="5560"/>
                    <a:pt x="2491" y="5667"/>
                    <a:pt x="2643" y="5667"/>
                  </a:cubicBezTo>
                  <a:lnTo>
                    <a:pt x="3025" y="5667"/>
                  </a:lnTo>
                  <a:cubicBezTo>
                    <a:pt x="3178" y="5667"/>
                    <a:pt x="3300" y="5560"/>
                    <a:pt x="3300" y="5408"/>
                  </a:cubicBezTo>
                  <a:lnTo>
                    <a:pt x="3300" y="4781"/>
                  </a:lnTo>
                  <a:cubicBezTo>
                    <a:pt x="3499" y="4720"/>
                    <a:pt x="3697" y="4644"/>
                    <a:pt x="3881" y="4537"/>
                  </a:cubicBezTo>
                  <a:lnTo>
                    <a:pt x="4324" y="4980"/>
                  </a:lnTo>
                  <a:cubicBezTo>
                    <a:pt x="4377" y="5033"/>
                    <a:pt x="4446" y="5060"/>
                    <a:pt x="4514" y="5060"/>
                  </a:cubicBezTo>
                  <a:cubicBezTo>
                    <a:pt x="4583" y="5060"/>
                    <a:pt x="4652" y="5033"/>
                    <a:pt x="4705" y="4980"/>
                  </a:cubicBezTo>
                  <a:lnTo>
                    <a:pt x="4980" y="4705"/>
                  </a:lnTo>
                  <a:cubicBezTo>
                    <a:pt x="5072" y="4598"/>
                    <a:pt x="5072" y="4430"/>
                    <a:pt x="4980" y="4338"/>
                  </a:cubicBezTo>
                  <a:lnTo>
                    <a:pt x="4522" y="3880"/>
                  </a:lnTo>
                  <a:cubicBezTo>
                    <a:pt x="4644" y="3712"/>
                    <a:pt x="4721" y="3514"/>
                    <a:pt x="4766" y="3300"/>
                  </a:cubicBezTo>
                  <a:lnTo>
                    <a:pt x="5408" y="3300"/>
                  </a:lnTo>
                  <a:cubicBezTo>
                    <a:pt x="5545" y="3300"/>
                    <a:pt x="5668" y="3178"/>
                    <a:pt x="5668" y="3025"/>
                  </a:cubicBezTo>
                  <a:lnTo>
                    <a:pt x="5668" y="2643"/>
                  </a:lnTo>
                  <a:cubicBezTo>
                    <a:pt x="5668" y="2490"/>
                    <a:pt x="5545" y="2383"/>
                    <a:pt x="5408" y="2383"/>
                  </a:cubicBezTo>
                  <a:lnTo>
                    <a:pt x="4766" y="2383"/>
                  </a:lnTo>
                  <a:cubicBezTo>
                    <a:pt x="4721" y="2169"/>
                    <a:pt x="4644" y="1971"/>
                    <a:pt x="4522" y="1788"/>
                  </a:cubicBezTo>
                  <a:lnTo>
                    <a:pt x="4980" y="1345"/>
                  </a:lnTo>
                  <a:cubicBezTo>
                    <a:pt x="5072" y="1238"/>
                    <a:pt x="5072" y="1070"/>
                    <a:pt x="4980" y="963"/>
                  </a:cubicBezTo>
                  <a:lnTo>
                    <a:pt x="4705" y="703"/>
                  </a:lnTo>
                  <a:cubicBezTo>
                    <a:pt x="4652" y="650"/>
                    <a:pt x="4583" y="623"/>
                    <a:pt x="4514" y="623"/>
                  </a:cubicBezTo>
                  <a:cubicBezTo>
                    <a:pt x="4446" y="623"/>
                    <a:pt x="4377" y="650"/>
                    <a:pt x="4324" y="703"/>
                  </a:cubicBezTo>
                  <a:lnTo>
                    <a:pt x="3881" y="1146"/>
                  </a:lnTo>
                  <a:cubicBezTo>
                    <a:pt x="3697" y="1039"/>
                    <a:pt x="3499" y="948"/>
                    <a:pt x="3300" y="902"/>
                  </a:cubicBezTo>
                  <a:lnTo>
                    <a:pt x="3300" y="260"/>
                  </a:lnTo>
                  <a:cubicBezTo>
                    <a:pt x="3300" y="123"/>
                    <a:pt x="3178" y="1"/>
                    <a:pt x="3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6645022" y="1921635"/>
              <a:ext cx="356385" cy="166385"/>
            </a:xfrm>
            <a:custGeom>
              <a:avLst/>
              <a:gdLst/>
              <a:ahLst/>
              <a:cxnLst/>
              <a:rect l="l" t="t" r="r" b="b"/>
              <a:pathLst>
                <a:path w="6218" h="2903" extrusionOk="0">
                  <a:moveTo>
                    <a:pt x="3300" y="0"/>
                  </a:moveTo>
                  <a:cubicBezTo>
                    <a:pt x="2032" y="0"/>
                    <a:pt x="948" y="810"/>
                    <a:pt x="551" y="1956"/>
                  </a:cubicBezTo>
                  <a:lnTo>
                    <a:pt x="1" y="1833"/>
                  </a:lnTo>
                  <a:lnTo>
                    <a:pt x="413" y="2551"/>
                  </a:lnTo>
                  <a:lnTo>
                    <a:pt x="627" y="2903"/>
                  </a:lnTo>
                  <a:lnTo>
                    <a:pt x="673" y="2903"/>
                  </a:lnTo>
                  <a:lnTo>
                    <a:pt x="963" y="2689"/>
                  </a:lnTo>
                  <a:lnTo>
                    <a:pt x="1666" y="2185"/>
                  </a:lnTo>
                  <a:lnTo>
                    <a:pt x="1116" y="2078"/>
                  </a:lnTo>
                  <a:cubicBezTo>
                    <a:pt x="1452" y="1192"/>
                    <a:pt x="2307" y="566"/>
                    <a:pt x="3300" y="566"/>
                  </a:cubicBezTo>
                  <a:cubicBezTo>
                    <a:pt x="4507" y="566"/>
                    <a:pt x="5515" y="1482"/>
                    <a:pt x="5637" y="2643"/>
                  </a:cubicBezTo>
                  <a:cubicBezTo>
                    <a:pt x="5652" y="2796"/>
                    <a:pt x="5774" y="2903"/>
                    <a:pt x="5927" y="2903"/>
                  </a:cubicBezTo>
                  <a:cubicBezTo>
                    <a:pt x="6095" y="2903"/>
                    <a:pt x="6217" y="2765"/>
                    <a:pt x="6202" y="2582"/>
                  </a:cubicBezTo>
                  <a:cubicBezTo>
                    <a:pt x="6034" y="1131"/>
                    <a:pt x="4797" y="0"/>
                    <a:pt x="3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6665197" y="2132612"/>
              <a:ext cx="355468" cy="167245"/>
            </a:xfrm>
            <a:custGeom>
              <a:avLst/>
              <a:gdLst/>
              <a:ahLst/>
              <a:cxnLst/>
              <a:rect l="l" t="t" r="r" b="b"/>
              <a:pathLst>
                <a:path w="6202" h="2918" extrusionOk="0">
                  <a:moveTo>
                    <a:pt x="290" y="1"/>
                  </a:moveTo>
                  <a:cubicBezTo>
                    <a:pt x="122" y="1"/>
                    <a:pt x="0" y="153"/>
                    <a:pt x="15" y="321"/>
                  </a:cubicBezTo>
                  <a:cubicBezTo>
                    <a:pt x="168" y="1772"/>
                    <a:pt x="1405" y="2918"/>
                    <a:pt x="2902" y="2918"/>
                  </a:cubicBezTo>
                  <a:cubicBezTo>
                    <a:pt x="4185" y="2918"/>
                    <a:pt x="5270" y="2093"/>
                    <a:pt x="5652" y="963"/>
                  </a:cubicBezTo>
                  <a:lnTo>
                    <a:pt x="6201" y="1070"/>
                  </a:lnTo>
                  <a:lnTo>
                    <a:pt x="5804" y="367"/>
                  </a:lnTo>
                  <a:lnTo>
                    <a:pt x="5590" y="1"/>
                  </a:lnTo>
                  <a:lnTo>
                    <a:pt x="5529" y="1"/>
                  </a:lnTo>
                  <a:lnTo>
                    <a:pt x="5239" y="214"/>
                  </a:lnTo>
                  <a:lnTo>
                    <a:pt x="4552" y="718"/>
                  </a:lnTo>
                  <a:lnTo>
                    <a:pt x="5102" y="841"/>
                  </a:lnTo>
                  <a:cubicBezTo>
                    <a:pt x="4766" y="1727"/>
                    <a:pt x="3910" y="2353"/>
                    <a:pt x="2902" y="2353"/>
                  </a:cubicBezTo>
                  <a:cubicBezTo>
                    <a:pt x="1696" y="2353"/>
                    <a:pt x="703" y="1436"/>
                    <a:pt x="581" y="260"/>
                  </a:cubicBezTo>
                  <a:cubicBezTo>
                    <a:pt x="550" y="123"/>
                    <a:pt x="443" y="1"/>
                    <a:pt x="2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6680959" y="2087963"/>
              <a:ext cx="2636" cy="1834"/>
            </a:xfrm>
            <a:custGeom>
              <a:avLst/>
              <a:gdLst/>
              <a:ahLst/>
              <a:cxnLst/>
              <a:rect l="l" t="t" r="r" b="b"/>
              <a:pathLst>
                <a:path w="46" h="32" extrusionOk="0">
                  <a:moveTo>
                    <a:pt x="0" y="1"/>
                  </a:moveTo>
                  <a:lnTo>
                    <a:pt x="15" y="3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EEF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1_Title and two columns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"/>
          <p:cNvSpPr txBox="1">
            <a:spLocks noGrp="1"/>
          </p:cNvSpPr>
          <p:nvPr>
            <p:ph type="title"/>
          </p:nvPr>
        </p:nvSpPr>
        <p:spPr>
          <a:xfrm>
            <a:off x="713100" y="1260275"/>
            <a:ext cx="35355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5"/>
          <p:cNvSpPr txBox="1">
            <a:spLocks noGrp="1"/>
          </p:cNvSpPr>
          <p:nvPr>
            <p:ph type="title" idx="2"/>
          </p:nvPr>
        </p:nvSpPr>
        <p:spPr>
          <a:xfrm>
            <a:off x="4895400" y="3195079"/>
            <a:ext cx="35355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5"/>
          <p:cNvSpPr txBox="1">
            <a:spLocks noGrp="1"/>
          </p:cNvSpPr>
          <p:nvPr>
            <p:ph type="subTitle" idx="1"/>
          </p:nvPr>
        </p:nvSpPr>
        <p:spPr>
          <a:xfrm>
            <a:off x="4895400" y="3753979"/>
            <a:ext cx="3535500" cy="6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0" name="Google Shape;130;p5"/>
          <p:cNvSpPr txBox="1">
            <a:spLocks noGrp="1"/>
          </p:cNvSpPr>
          <p:nvPr>
            <p:ph type="subTitle" idx="3"/>
          </p:nvPr>
        </p:nvSpPr>
        <p:spPr>
          <a:xfrm>
            <a:off x="713100" y="1819175"/>
            <a:ext cx="3535500" cy="6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1" name="Google Shape;131;p5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32" name="Google Shape;132;p5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133" name="Google Shape;133;p5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5"/>
          <p:cNvGrpSpPr/>
          <p:nvPr/>
        </p:nvGrpSpPr>
        <p:grpSpPr>
          <a:xfrm>
            <a:off x="220727" y="193699"/>
            <a:ext cx="8725138" cy="4796141"/>
            <a:chOff x="220727" y="193699"/>
            <a:chExt cx="8725138" cy="4796141"/>
          </a:xfrm>
        </p:grpSpPr>
        <p:grpSp>
          <p:nvGrpSpPr>
            <p:cNvPr id="141" name="Google Shape;141;p5"/>
            <p:cNvGrpSpPr/>
            <p:nvPr/>
          </p:nvGrpSpPr>
          <p:grpSpPr>
            <a:xfrm>
              <a:off x="551187" y="193699"/>
              <a:ext cx="609540" cy="583574"/>
              <a:chOff x="3105300" y="593625"/>
              <a:chExt cx="256800" cy="245850"/>
            </a:xfrm>
          </p:grpSpPr>
          <p:sp>
            <p:nvSpPr>
              <p:cNvPr id="142" name="Google Shape;142;p5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" name="Google Shape;146;p5"/>
            <p:cNvGrpSpPr/>
            <p:nvPr/>
          </p:nvGrpSpPr>
          <p:grpSpPr>
            <a:xfrm>
              <a:off x="610153" y="4251902"/>
              <a:ext cx="631910" cy="457789"/>
              <a:chOff x="855125" y="679497"/>
              <a:chExt cx="254310" cy="184228"/>
            </a:xfrm>
          </p:grpSpPr>
          <p:sp>
            <p:nvSpPr>
              <p:cNvPr id="147" name="Google Shape;147;p5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5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5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" name="Google Shape;150;p5"/>
            <p:cNvGrpSpPr/>
            <p:nvPr/>
          </p:nvGrpSpPr>
          <p:grpSpPr>
            <a:xfrm>
              <a:off x="8297559" y="4340559"/>
              <a:ext cx="648306" cy="649281"/>
              <a:chOff x="5022684" y="4300597"/>
              <a:chExt cx="648306" cy="649281"/>
            </a:xfrm>
          </p:grpSpPr>
          <p:sp>
            <p:nvSpPr>
              <p:cNvPr id="151" name="Google Shape;151;p5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4851" extrusionOk="0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5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5" extrusionOk="0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5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5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5" name="Google Shape;155;p5"/>
            <p:cNvGrpSpPr/>
            <p:nvPr/>
          </p:nvGrpSpPr>
          <p:grpSpPr>
            <a:xfrm>
              <a:off x="7250460" y="1777966"/>
              <a:ext cx="365869" cy="328105"/>
              <a:chOff x="7194285" y="1228366"/>
              <a:chExt cx="365869" cy="328105"/>
            </a:xfrm>
          </p:grpSpPr>
          <p:sp>
            <p:nvSpPr>
              <p:cNvPr id="156" name="Google Shape;156;p5"/>
              <p:cNvSpPr/>
              <p:nvPr/>
            </p:nvSpPr>
            <p:spPr>
              <a:xfrm>
                <a:off x="7474434" y="1291960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5"/>
              <p:cNvSpPr/>
              <p:nvPr/>
            </p:nvSpPr>
            <p:spPr>
              <a:xfrm>
                <a:off x="7315920" y="1470723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5"/>
              <p:cNvSpPr/>
              <p:nvPr/>
            </p:nvSpPr>
            <p:spPr>
              <a:xfrm>
                <a:off x="7293820" y="1228366"/>
                <a:ext cx="15691" cy="21381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5"/>
              <p:cNvSpPr/>
              <p:nvPr/>
            </p:nvSpPr>
            <p:spPr>
              <a:xfrm>
                <a:off x="7194285" y="1326989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" name="Google Shape;160;p5"/>
            <p:cNvSpPr/>
            <p:nvPr/>
          </p:nvSpPr>
          <p:spPr>
            <a:xfrm>
              <a:off x="1471030" y="4060597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" name="Google Shape;161;p5"/>
            <p:cNvGrpSpPr/>
            <p:nvPr/>
          </p:nvGrpSpPr>
          <p:grpSpPr>
            <a:xfrm>
              <a:off x="8566483" y="404987"/>
              <a:ext cx="355724" cy="1888212"/>
              <a:chOff x="124471" y="1153724"/>
              <a:chExt cx="355724" cy="1888212"/>
            </a:xfrm>
          </p:grpSpPr>
          <p:sp>
            <p:nvSpPr>
              <p:cNvPr id="162" name="Google Shape;162;p5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5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5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5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5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" name="Google Shape;167;p5"/>
            <p:cNvGrpSpPr/>
            <p:nvPr/>
          </p:nvGrpSpPr>
          <p:grpSpPr>
            <a:xfrm>
              <a:off x="220727" y="2508884"/>
              <a:ext cx="232368" cy="973684"/>
              <a:chOff x="6656577" y="3252597"/>
              <a:chExt cx="232368" cy="973684"/>
            </a:xfrm>
          </p:grpSpPr>
          <p:sp>
            <p:nvSpPr>
              <p:cNvPr id="168" name="Google Shape;168;p5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5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5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5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5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5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5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5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5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5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5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72180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3"/>
          <p:cNvSpPr txBox="1">
            <a:spLocks noGrp="1"/>
          </p:cNvSpPr>
          <p:nvPr>
            <p:ph type="title"/>
          </p:nvPr>
        </p:nvSpPr>
        <p:spPr>
          <a:xfrm>
            <a:off x="3599548" y="2672913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24" name="Google Shape;924;p23"/>
          <p:cNvSpPr txBox="1">
            <a:spLocks noGrp="1"/>
          </p:cNvSpPr>
          <p:nvPr>
            <p:ph type="subTitle" idx="1"/>
          </p:nvPr>
        </p:nvSpPr>
        <p:spPr>
          <a:xfrm>
            <a:off x="3599552" y="3200632"/>
            <a:ext cx="19449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5" name="Google Shape;925;p23"/>
          <p:cNvSpPr txBox="1">
            <a:spLocks noGrp="1"/>
          </p:cNvSpPr>
          <p:nvPr>
            <p:ph type="title" idx="2"/>
          </p:nvPr>
        </p:nvSpPr>
        <p:spPr>
          <a:xfrm>
            <a:off x="720000" y="26729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26" name="Google Shape;926;p23"/>
          <p:cNvSpPr txBox="1">
            <a:spLocks noGrp="1"/>
          </p:cNvSpPr>
          <p:nvPr>
            <p:ph type="subTitle" idx="3"/>
          </p:nvPr>
        </p:nvSpPr>
        <p:spPr>
          <a:xfrm>
            <a:off x="720025" y="3200625"/>
            <a:ext cx="19449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7" name="Google Shape;927;p23"/>
          <p:cNvSpPr txBox="1">
            <a:spLocks noGrp="1"/>
          </p:cNvSpPr>
          <p:nvPr>
            <p:ph type="title" idx="4"/>
          </p:nvPr>
        </p:nvSpPr>
        <p:spPr>
          <a:xfrm>
            <a:off x="6486000" y="26729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28" name="Google Shape;928;p23"/>
          <p:cNvSpPr txBox="1">
            <a:spLocks noGrp="1"/>
          </p:cNvSpPr>
          <p:nvPr>
            <p:ph type="subTitle" idx="5"/>
          </p:nvPr>
        </p:nvSpPr>
        <p:spPr>
          <a:xfrm>
            <a:off x="6486007" y="3200625"/>
            <a:ext cx="19449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9" name="Google Shape;929;p23"/>
          <p:cNvSpPr txBox="1">
            <a:spLocks noGrp="1"/>
          </p:cNvSpPr>
          <p:nvPr>
            <p:ph type="title" idx="6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930" name="Google Shape;930;p23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931" name="Google Shape;931;p23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3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3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3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3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3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3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" name="Google Shape;938;p23"/>
          <p:cNvGrpSpPr/>
          <p:nvPr/>
        </p:nvGrpSpPr>
        <p:grpSpPr>
          <a:xfrm>
            <a:off x="774553" y="4436302"/>
            <a:ext cx="631910" cy="457789"/>
            <a:chOff x="855125" y="679497"/>
            <a:chExt cx="254310" cy="184228"/>
          </a:xfrm>
        </p:grpSpPr>
        <p:sp>
          <p:nvSpPr>
            <p:cNvPr id="939" name="Google Shape;939;p23"/>
            <p:cNvSpPr/>
            <p:nvPr/>
          </p:nvSpPr>
          <p:spPr>
            <a:xfrm>
              <a:off x="1052335" y="679497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3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3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" name="Google Shape;942;p23"/>
          <p:cNvGrpSpPr/>
          <p:nvPr/>
        </p:nvGrpSpPr>
        <p:grpSpPr>
          <a:xfrm>
            <a:off x="5789084" y="4301884"/>
            <a:ext cx="648306" cy="649281"/>
            <a:chOff x="5022684" y="4300597"/>
            <a:chExt cx="648306" cy="649281"/>
          </a:xfrm>
        </p:grpSpPr>
        <p:sp>
          <p:nvSpPr>
            <p:cNvPr id="943" name="Google Shape;943;p23"/>
            <p:cNvSpPr/>
            <p:nvPr/>
          </p:nvSpPr>
          <p:spPr>
            <a:xfrm>
              <a:off x="5022684" y="4300597"/>
              <a:ext cx="235516" cy="235528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3"/>
            <p:cNvSpPr/>
            <p:nvPr/>
          </p:nvSpPr>
          <p:spPr>
            <a:xfrm>
              <a:off x="5157512" y="4434502"/>
              <a:ext cx="166235" cy="166292"/>
            </a:xfrm>
            <a:custGeom>
              <a:avLst/>
              <a:gdLst/>
              <a:ahLst/>
              <a:cxnLst/>
              <a:rect l="l" t="t" r="r" b="b"/>
              <a:pathLst>
                <a:path w="3424" h="3425" extrusionOk="0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3"/>
            <p:cNvSpPr/>
            <p:nvPr/>
          </p:nvSpPr>
          <p:spPr>
            <a:xfrm>
              <a:off x="5569375" y="4434502"/>
              <a:ext cx="101615" cy="101620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3"/>
            <p:cNvSpPr/>
            <p:nvPr/>
          </p:nvSpPr>
          <p:spPr>
            <a:xfrm>
              <a:off x="5294185" y="4811309"/>
              <a:ext cx="138562" cy="138569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" name="Google Shape;947;p23"/>
          <p:cNvGrpSpPr/>
          <p:nvPr/>
        </p:nvGrpSpPr>
        <p:grpSpPr>
          <a:xfrm>
            <a:off x="8566483" y="404987"/>
            <a:ext cx="355724" cy="1888212"/>
            <a:chOff x="124471" y="1153724"/>
            <a:chExt cx="355724" cy="1888212"/>
          </a:xfrm>
        </p:grpSpPr>
        <p:sp>
          <p:nvSpPr>
            <p:cNvPr id="948" name="Google Shape;948;p23"/>
            <p:cNvSpPr/>
            <p:nvPr/>
          </p:nvSpPr>
          <p:spPr>
            <a:xfrm>
              <a:off x="224005" y="1153724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124471" y="1251407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3"/>
            <p:cNvSpPr/>
            <p:nvPr/>
          </p:nvSpPr>
          <p:spPr>
            <a:xfrm>
              <a:off x="323843" y="1395556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3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3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" name="Google Shape;953;p23"/>
          <p:cNvGrpSpPr/>
          <p:nvPr/>
        </p:nvGrpSpPr>
        <p:grpSpPr>
          <a:xfrm>
            <a:off x="169027" y="1732884"/>
            <a:ext cx="232368" cy="973684"/>
            <a:chOff x="6656577" y="3252597"/>
            <a:chExt cx="232368" cy="973684"/>
          </a:xfrm>
        </p:grpSpPr>
        <p:sp>
          <p:nvSpPr>
            <p:cNvPr id="954" name="Google Shape;954;p23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3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3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3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3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3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3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3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3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3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3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3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" name="Google Shape;966;p23"/>
          <p:cNvGrpSpPr/>
          <p:nvPr/>
        </p:nvGrpSpPr>
        <p:grpSpPr>
          <a:xfrm>
            <a:off x="3043824" y="4730918"/>
            <a:ext cx="229483" cy="220256"/>
            <a:chOff x="250712" y="2821681"/>
            <a:chExt cx="229483" cy="220256"/>
          </a:xfrm>
        </p:grpSpPr>
        <p:sp>
          <p:nvSpPr>
            <p:cNvPr id="967" name="Google Shape;967;p23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3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" name="Google Shape;969;p23"/>
          <p:cNvGrpSpPr/>
          <p:nvPr/>
        </p:nvGrpSpPr>
        <p:grpSpPr>
          <a:xfrm>
            <a:off x="551187" y="193699"/>
            <a:ext cx="609540" cy="583574"/>
            <a:chOff x="3105300" y="593625"/>
            <a:chExt cx="256800" cy="245850"/>
          </a:xfrm>
        </p:grpSpPr>
        <p:sp>
          <p:nvSpPr>
            <p:cNvPr id="970" name="Google Shape;970;p23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3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3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3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22601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1_Title and three columns"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2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55" name="Google Shape;855;p22"/>
          <p:cNvSpPr txBox="1">
            <a:spLocks noGrp="1"/>
          </p:cNvSpPr>
          <p:nvPr>
            <p:ph type="title" idx="2"/>
          </p:nvPr>
        </p:nvSpPr>
        <p:spPr>
          <a:xfrm>
            <a:off x="3599548" y="3282513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56" name="Google Shape;856;p22"/>
          <p:cNvSpPr txBox="1">
            <a:spLocks noGrp="1"/>
          </p:cNvSpPr>
          <p:nvPr>
            <p:ph type="subTitle" idx="1"/>
          </p:nvPr>
        </p:nvSpPr>
        <p:spPr>
          <a:xfrm>
            <a:off x="3599552" y="3810230"/>
            <a:ext cx="19449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7" name="Google Shape;857;p22"/>
          <p:cNvSpPr txBox="1">
            <a:spLocks noGrp="1"/>
          </p:cNvSpPr>
          <p:nvPr>
            <p:ph type="title" idx="3"/>
          </p:nvPr>
        </p:nvSpPr>
        <p:spPr>
          <a:xfrm>
            <a:off x="720000" y="25923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58" name="Google Shape;858;p22"/>
          <p:cNvSpPr txBox="1">
            <a:spLocks noGrp="1"/>
          </p:cNvSpPr>
          <p:nvPr>
            <p:ph type="subTitle" idx="4"/>
          </p:nvPr>
        </p:nvSpPr>
        <p:spPr>
          <a:xfrm>
            <a:off x="720025" y="3120025"/>
            <a:ext cx="19449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9" name="Google Shape;859;p22"/>
          <p:cNvSpPr txBox="1">
            <a:spLocks noGrp="1"/>
          </p:cNvSpPr>
          <p:nvPr>
            <p:ph type="title" idx="5"/>
          </p:nvPr>
        </p:nvSpPr>
        <p:spPr>
          <a:xfrm>
            <a:off x="6486000" y="25923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60" name="Google Shape;860;p22"/>
          <p:cNvSpPr txBox="1">
            <a:spLocks noGrp="1"/>
          </p:cNvSpPr>
          <p:nvPr>
            <p:ph type="subTitle" idx="6"/>
          </p:nvPr>
        </p:nvSpPr>
        <p:spPr>
          <a:xfrm>
            <a:off x="6486007" y="3120025"/>
            <a:ext cx="19449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1" name="Google Shape;861;p22"/>
          <p:cNvGrpSpPr/>
          <p:nvPr/>
        </p:nvGrpSpPr>
        <p:grpSpPr>
          <a:xfrm>
            <a:off x="4856905" y="-5007110"/>
            <a:ext cx="8043475" cy="8043475"/>
            <a:chOff x="1241175" y="-1300650"/>
            <a:chExt cx="8043475" cy="8043475"/>
          </a:xfrm>
        </p:grpSpPr>
        <p:sp>
          <p:nvSpPr>
            <p:cNvPr id="862" name="Google Shape;862;p22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2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2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2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2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2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2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" name="Google Shape;869;p22"/>
          <p:cNvGrpSpPr/>
          <p:nvPr/>
        </p:nvGrpSpPr>
        <p:grpSpPr>
          <a:xfrm>
            <a:off x="194837" y="164743"/>
            <a:ext cx="8803210" cy="4879931"/>
            <a:chOff x="194837" y="164743"/>
            <a:chExt cx="8803210" cy="4879931"/>
          </a:xfrm>
        </p:grpSpPr>
        <p:sp>
          <p:nvSpPr>
            <p:cNvPr id="870" name="Google Shape;870;p22"/>
            <p:cNvSpPr/>
            <p:nvPr/>
          </p:nvSpPr>
          <p:spPr>
            <a:xfrm>
              <a:off x="8913238" y="164743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1" name="Google Shape;871;p22"/>
            <p:cNvGrpSpPr/>
            <p:nvPr/>
          </p:nvGrpSpPr>
          <p:grpSpPr>
            <a:xfrm rot="5400000">
              <a:off x="887952" y="4372134"/>
              <a:ext cx="232368" cy="973684"/>
              <a:chOff x="6656577" y="3252597"/>
              <a:chExt cx="232368" cy="973684"/>
            </a:xfrm>
          </p:grpSpPr>
          <p:sp>
            <p:nvSpPr>
              <p:cNvPr id="872" name="Google Shape;872;p22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22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22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22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22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22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22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22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22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22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22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22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4" name="Google Shape;884;p22"/>
            <p:cNvGrpSpPr/>
            <p:nvPr/>
          </p:nvGrpSpPr>
          <p:grpSpPr>
            <a:xfrm>
              <a:off x="194837" y="1474124"/>
              <a:ext cx="609540" cy="583574"/>
              <a:chOff x="3105300" y="593625"/>
              <a:chExt cx="256800" cy="245850"/>
            </a:xfrm>
          </p:grpSpPr>
          <p:sp>
            <p:nvSpPr>
              <p:cNvPr id="885" name="Google Shape;885;p22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22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2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22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9" name="Google Shape;889;p22"/>
            <p:cNvGrpSpPr/>
            <p:nvPr/>
          </p:nvGrpSpPr>
          <p:grpSpPr>
            <a:xfrm>
              <a:off x="6400103" y="4403577"/>
              <a:ext cx="631910" cy="457789"/>
              <a:chOff x="855125" y="679497"/>
              <a:chExt cx="254310" cy="184228"/>
            </a:xfrm>
          </p:grpSpPr>
          <p:sp>
            <p:nvSpPr>
              <p:cNvPr id="890" name="Google Shape;890;p22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22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22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" name="Google Shape;893;p22"/>
            <p:cNvGrpSpPr/>
            <p:nvPr/>
          </p:nvGrpSpPr>
          <p:grpSpPr>
            <a:xfrm>
              <a:off x="720035" y="350304"/>
              <a:ext cx="518269" cy="328105"/>
              <a:chOff x="783960" y="4261704"/>
              <a:chExt cx="518269" cy="328105"/>
            </a:xfrm>
          </p:grpSpPr>
          <p:sp>
            <p:nvSpPr>
              <p:cNvPr id="894" name="Google Shape;894;p22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5" name="Google Shape;895;p22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896" name="Google Shape;896;p22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" name="Google Shape;897;p22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8" name="Google Shape;898;p22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9" name="Google Shape;899;p22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00" name="Google Shape;900;p22"/>
            <p:cNvGrpSpPr/>
            <p:nvPr/>
          </p:nvGrpSpPr>
          <p:grpSpPr>
            <a:xfrm>
              <a:off x="8092971" y="4166124"/>
              <a:ext cx="354818" cy="402747"/>
              <a:chOff x="8117146" y="4166124"/>
              <a:chExt cx="354818" cy="402747"/>
            </a:xfrm>
          </p:grpSpPr>
          <p:sp>
            <p:nvSpPr>
              <p:cNvPr id="901" name="Google Shape;901;p22"/>
              <p:cNvSpPr/>
              <p:nvPr/>
            </p:nvSpPr>
            <p:spPr>
              <a:xfrm>
                <a:off x="8216680" y="41661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22"/>
              <p:cNvSpPr/>
              <p:nvPr/>
            </p:nvSpPr>
            <p:spPr>
              <a:xfrm>
                <a:off x="8117146" y="42638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22"/>
              <p:cNvSpPr/>
              <p:nvPr/>
            </p:nvSpPr>
            <p:spPr>
              <a:xfrm>
                <a:off x="8316518" y="44079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4" name="Google Shape;904;p22"/>
            <p:cNvSpPr/>
            <p:nvPr/>
          </p:nvSpPr>
          <p:spPr>
            <a:xfrm>
              <a:off x="8718288" y="975118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2"/>
            <p:cNvSpPr/>
            <p:nvPr/>
          </p:nvSpPr>
          <p:spPr>
            <a:xfrm>
              <a:off x="8594830" y="629360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2"/>
            <p:cNvSpPr/>
            <p:nvPr/>
          </p:nvSpPr>
          <p:spPr>
            <a:xfrm>
              <a:off x="2976937" y="4824418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2"/>
            <p:cNvSpPr/>
            <p:nvPr/>
          </p:nvSpPr>
          <p:spPr>
            <a:xfrm>
              <a:off x="3120699" y="4958953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2"/>
            <p:cNvSpPr/>
            <p:nvPr/>
          </p:nvSpPr>
          <p:spPr>
            <a:xfrm>
              <a:off x="3094897" y="4644716"/>
              <a:ext cx="200917" cy="171662"/>
            </a:xfrm>
            <a:custGeom>
              <a:avLst/>
              <a:gdLst/>
              <a:ahLst/>
              <a:cxnLst/>
              <a:rect l="l" t="t" r="r" b="b"/>
              <a:pathLst>
                <a:path w="7273" h="6214" extrusionOk="0">
                  <a:moveTo>
                    <a:pt x="934" y="0"/>
                  </a:moveTo>
                  <a:cubicBezTo>
                    <a:pt x="367" y="0"/>
                    <a:pt x="0" y="634"/>
                    <a:pt x="267" y="1135"/>
                  </a:cubicBezTo>
                  <a:lnTo>
                    <a:pt x="3002" y="5838"/>
                  </a:lnTo>
                  <a:cubicBezTo>
                    <a:pt x="3136" y="6088"/>
                    <a:pt x="3386" y="6213"/>
                    <a:pt x="3636" y="6213"/>
                  </a:cubicBezTo>
                  <a:cubicBezTo>
                    <a:pt x="3886" y="6213"/>
                    <a:pt x="4137" y="6088"/>
                    <a:pt x="4270" y="5838"/>
                  </a:cubicBezTo>
                  <a:lnTo>
                    <a:pt x="7005" y="1135"/>
                  </a:lnTo>
                  <a:cubicBezTo>
                    <a:pt x="7272" y="601"/>
                    <a:pt x="6905" y="0"/>
                    <a:pt x="6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9" name="Google Shape;909;p22"/>
            <p:cNvGrpSpPr/>
            <p:nvPr/>
          </p:nvGrpSpPr>
          <p:grpSpPr>
            <a:xfrm>
              <a:off x="8680877" y="2751434"/>
              <a:ext cx="232368" cy="973684"/>
              <a:chOff x="6656577" y="3252597"/>
              <a:chExt cx="232368" cy="973684"/>
            </a:xfrm>
          </p:grpSpPr>
          <p:sp>
            <p:nvSpPr>
              <p:cNvPr id="910" name="Google Shape;910;p22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2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22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22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22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22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2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2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22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22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22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22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31525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720000" y="2414400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20300" y="1448975"/>
            <a:ext cx="43701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720000" y="3395725"/>
            <a:ext cx="43701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>
            <a:off x="-155500" y="752145"/>
            <a:ext cx="2721825" cy="165350"/>
            <a:chOff x="-155500" y="301425"/>
            <a:chExt cx="2721825" cy="165350"/>
          </a:xfrm>
        </p:grpSpPr>
        <p:cxnSp>
          <p:nvCxnSpPr>
            <p:cNvPr id="19" name="Google Shape;19;p3"/>
            <p:cNvCxnSpPr/>
            <p:nvPr/>
          </p:nvCxnSpPr>
          <p:spPr>
            <a:xfrm>
              <a:off x="-155500" y="301425"/>
              <a:ext cx="2141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0;p3"/>
            <p:cNvCxnSpPr/>
            <p:nvPr/>
          </p:nvCxnSpPr>
          <p:spPr>
            <a:xfrm>
              <a:off x="-136075" y="466775"/>
              <a:ext cx="2702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6" name="Google Shape;46;p6"/>
          <p:cNvGrpSpPr/>
          <p:nvPr/>
        </p:nvGrpSpPr>
        <p:grpSpPr>
          <a:xfrm>
            <a:off x="273213" y="8"/>
            <a:ext cx="8597574" cy="5143504"/>
            <a:chOff x="273213" y="8"/>
            <a:chExt cx="8597574" cy="5143504"/>
          </a:xfrm>
        </p:grpSpPr>
        <p:grpSp>
          <p:nvGrpSpPr>
            <p:cNvPr id="47" name="Google Shape;47;p6"/>
            <p:cNvGrpSpPr/>
            <p:nvPr/>
          </p:nvGrpSpPr>
          <p:grpSpPr>
            <a:xfrm rot="5400000">
              <a:off x="-1005025" y="1278245"/>
              <a:ext cx="2721825" cy="165350"/>
              <a:chOff x="-155500" y="301425"/>
              <a:chExt cx="2721825" cy="165350"/>
            </a:xfrm>
          </p:grpSpPr>
          <p:cxnSp>
            <p:nvCxnSpPr>
              <p:cNvPr id="48" name="Google Shape;48;p6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" name="Google Shape;49;p6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0" name="Google Shape;50;p6"/>
            <p:cNvGrpSpPr/>
            <p:nvPr/>
          </p:nvGrpSpPr>
          <p:grpSpPr>
            <a:xfrm rot="5400000">
              <a:off x="6928300" y="3201024"/>
              <a:ext cx="3706425" cy="178550"/>
              <a:chOff x="5527089" y="4218224"/>
              <a:chExt cx="3706425" cy="178550"/>
            </a:xfrm>
          </p:grpSpPr>
          <p:cxnSp>
            <p:nvCxnSpPr>
              <p:cNvPr id="51" name="Google Shape;51;p6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" name="Google Shape;52;p6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title"/>
          </p:nvPr>
        </p:nvSpPr>
        <p:spPr>
          <a:xfrm>
            <a:off x="3910750" y="1672600"/>
            <a:ext cx="4520100" cy="105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ubTitle" idx="1"/>
          </p:nvPr>
        </p:nvSpPr>
        <p:spPr>
          <a:xfrm>
            <a:off x="3910750" y="2799800"/>
            <a:ext cx="4520100" cy="671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1" name="Google Shape;71;p9"/>
          <p:cNvGrpSpPr/>
          <p:nvPr/>
        </p:nvGrpSpPr>
        <p:grpSpPr>
          <a:xfrm flipH="1">
            <a:off x="6511689" y="752145"/>
            <a:ext cx="2721825" cy="165350"/>
            <a:chOff x="-155500" y="301425"/>
            <a:chExt cx="2721825" cy="165350"/>
          </a:xfrm>
        </p:grpSpPr>
        <p:cxnSp>
          <p:nvCxnSpPr>
            <p:cNvPr id="72" name="Google Shape;72;p9"/>
            <p:cNvCxnSpPr/>
            <p:nvPr/>
          </p:nvCxnSpPr>
          <p:spPr>
            <a:xfrm>
              <a:off x="-155500" y="301425"/>
              <a:ext cx="2141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9"/>
            <p:cNvCxnSpPr/>
            <p:nvPr/>
          </p:nvCxnSpPr>
          <p:spPr>
            <a:xfrm>
              <a:off x="-136075" y="466775"/>
              <a:ext cx="2702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720000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2"/>
          </p:nvPr>
        </p:nvSpPr>
        <p:spPr>
          <a:xfrm>
            <a:off x="3419250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3"/>
          </p:nvPr>
        </p:nvSpPr>
        <p:spPr>
          <a:xfrm>
            <a:off x="720000" y="4007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4"/>
          </p:nvPr>
        </p:nvSpPr>
        <p:spPr>
          <a:xfrm>
            <a:off x="3419273" y="4007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5"/>
          </p:nvPr>
        </p:nvSpPr>
        <p:spPr>
          <a:xfrm>
            <a:off x="6118545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6"/>
          </p:nvPr>
        </p:nvSpPr>
        <p:spPr>
          <a:xfrm>
            <a:off x="6118545" y="4007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7" hasCustomPrompt="1"/>
          </p:nvPr>
        </p:nvSpPr>
        <p:spPr>
          <a:xfrm>
            <a:off x="720000" y="1344775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8" hasCustomPrompt="1"/>
          </p:nvPr>
        </p:nvSpPr>
        <p:spPr>
          <a:xfrm>
            <a:off x="720000" y="3082996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9" hasCustomPrompt="1"/>
          </p:nvPr>
        </p:nvSpPr>
        <p:spPr>
          <a:xfrm>
            <a:off x="3419250" y="1344775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13" hasCustomPrompt="1"/>
          </p:nvPr>
        </p:nvSpPr>
        <p:spPr>
          <a:xfrm>
            <a:off x="3419250" y="3082996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14" hasCustomPrompt="1"/>
          </p:nvPr>
        </p:nvSpPr>
        <p:spPr>
          <a:xfrm>
            <a:off x="6118560" y="1344775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15" hasCustomPrompt="1"/>
          </p:nvPr>
        </p:nvSpPr>
        <p:spPr>
          <a:xfrm>
            <a:off x="6118560" y="3082996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6"/>
          </p:nvPr>
        </p:nvSpPr>
        <p:spPr>
          <a:xfrm>
            <a:off x="720000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17"/>
          </p:nvPr>
        </p:nvSpPr>
        <p:spPr>
          <a:xfrm>
            <a:off x="3419250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8"/>
          </p:nvPr>
        </p:nvSpPr>
        <p:spPr>
          <a:xfrm>
            <a:off x="6118545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19"/>
          </p:nvPr>
        </p:nvSpPr>
        <p:spPr>
          <a:xfrm>
            <a:off x="720000" y="36424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20"/>
          </p:nvPr>
        </p:nvSpPr>
        <p:spPr>
          <a:xfrm>
            <a:off x="3419250" y="36424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21"/>
          </p:nvPr>
        </p:nvSpPr>
        <p:spPr>
          <a:xfrm>
            <a:off x="6118545" y="36424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108" name="Google Shape;108;p13"/>
          <p:cNvGrpSpPr/>
          <p:nvPr/>
        </p:nvGrpSpPr>
        <p:grpSpPr>
          <a:xfrm>
            <a:off x="273213" y="8"/>
            <a:ext cx="8597574" cy="5143504"/>
            <a:chOff x="273213" y="8"/>
            <a:chExt cx="8597574" cy="5143504"/>
          </a:xfrm>
        </p:grpSpPr>
        <p:grpSp>
          <p:nvGrpSpPr>
            <p:cNvPr id="109" name="Google Shape;109;p13"/>
            <p:cNvGrpSpPr/>
            <p:nvPr/>
          </p:nvGrpSpPr>
          <p:grpSpPr>
            <a:xfrm rot="5400000" flipH="1">
              <a:off x="-1005025" y="3699924"/>
              <a:ext cx="2721825" cy="165350"/>
              <a:chOff x="-155500" y="301425"/>
              <a:chExt cx="2721825" cy="165350"/>
            </a:xfrm>
          </p:grpSpPr>
          <p:cxnSp>
            <p:nvCxnSpPr>
              <p:cNvPr id="110" name="Google Shape;110;p13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1" name="Google Shape;111;p13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2" name="Google Shape;112;p13"/>
            <p:cNvGrpSpPr/>
            <p:nvPr/>
          </p:nvGrpSpPr>
          <p:grpSpPr>
            <a:xfrm rot="5400000" flipH="1">
              <a:off x="6928300" y="1763945"/>
              <a:ext cx="3706425" cy="178550"/>
              <a:chOff x="5527089" y="4218224"/>
              <a:chExt cx="3706425" cy="178550"/>
            </a:xfrm>
          </p:grpSpPr>
          <p:cxnSp>
            <p:nvCxnSpPr>
              <p:cNvPr id="113" name="Google Shape;113;p13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" name="Google Shape;114;p13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7" name="Google Shape;117;p14"/>
          <p:cNvGrpSpPr/>
          <p:nvPr/>
        </p:nvGrpSpPr>
        <p:grpSpPr>
          <a:xfrm flipH="1">
            <a:off x="273213" y="8"/>
            <a:ext cx="8597574" cy="5143504"/>
            <a:chOff x="273213" y="8"/>
            <a:chExt cx="8597574" cy="5143504"/>
          </a:xfrm>
        </p:grpSpPr>
        <p:grpSp>
          <p:nvGrpSpPr>
            <p:cNvPr id="118" name="Google Shape;118;p14"/>
            <p:cNvGrpSpPr/>
            <p:nvPr/>
          </p:nvGrpSpPr>
          <p:grpSpPr>
            <a:xfrm rot="5400000">
              <a:off x="-1005025" y="1278245"/>
              <a:ext cx="2721825" cy="165350"/>
              <a:chOff x="-155500" y="301425"/>
              <a:chExt cx="2721825" cy="165350"/>
            </a:xfrm>
          </p:grpSpPr>
          <p:cxnSp>
            <p:nvCxnSpPr>
              <p:cNvPr id="119" name="Google Shape;119;p14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0" name="Google Shape;120;p14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21" name="Google Shape;121;p14"/>
            <p:cNvGrpSpPr/>
            <p:nvPr/>
          </p:nvGrpSpPr>
          <p:grpSpPr>
            <a:xfrm rot="5400000">
              <a:off x="6928300" y="3201024"/>
              <a:ext cx="3706425" cy="178550"/>
              <a:chOff x="5527089" y="4218224"/>
              <a:chExt cx="3706425" cy="178550"/>
            </a:xfrm>
          </p:grpSpPr>
          <p:cxnSp>
            <p:nvCxnSpPr>
              <p:cNvPr id="122" name="Google Shape;122;p14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" name="Google Shape;123;p14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6" name="Google Shape;126;p15"/>
          <p:cNvGrpSpPr/>
          <p:nvPr/>
        </p:nvGrpSpPr>
        <p:grpSpPr>
          <a:xfrm flipH="1">
            <a:off x="273213" y="8"/>
            <a:ext cx="8597574" cy="5143504"/>
            <a:chOff x="273213" y="8"/>
            <a:chExt cx="8597574" cy="5143504"/>
          </a:xfrm>
        </p:grpSpPr>
        <p:grpSp>
          <p:nvGrpSpPr>
            <p:cNvPr id="127" name="Google Shape;127;p15"/>
            <p:cNvGrpSpPr/>
            <p:nvPr/>
          </p:nvGrpSpPr>
          <p:grpSpPr>
            <a:xfrm rot="5400000">
              <a:off x="-1005025" y="1278245"/>
              <a:ext cx="2721825" cy="165350"/>
              <a:chOff x="-155500" y="301425"/>
              <a:chExt cx="2721825" cy="165350"/>
            </a:xfrm>
          </p:grpSpPr>
          <p:cxnSp>
            <p:nvCxnSpPr>
              <p:cNvPr id="128" name="Google Shape;128;p15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9" name="Google Shape;129;p15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0" name="Google Shape;130;p15"/>
            <p:cNvGrpSpPr/>
            <p:nvPr/>
          </p:nvGrpSpPr>
          <p:grpSpPr>
            <a:xfrm rot="5400000">
              <a:off x="6928300" y="3201024"/>
              <a:ext cx="3706425" cy="178550"/>
              <a:chOff x="5527089" y="4218224"/>
              <a:chExt cx="3706425" cy="178550"/>
            </a:xfrm>
          </p:grpSpPr>
          <p:cxnSp>
            <p:nvCxnSpPr>
              <p:cNvPr id="131" name="Google Shape;131;p15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2" name="Google Shape;132;p15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2"/>
          <p:cNvSpPr txBox="1">
            <a:spLocks noGrp="1"/>
          </p:cNvSpPr>
          <p:nvPr>
            <p:ph type="subTitle" idx="1"/>
          </p:nvPr>
        </p:nvSpPr>
        <p:spPr>
          <a:xfrm>
            <a:off x="4944049" y="2741596"/>
            <a:ext cx="26544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2"/>
          <p:cNvSpPr txBox="1">
            <a:spLocks noGrp="1"/>
          </p:cNvSpPr>
          <p:nvPr>
            <p:ph type="subTitle" idx="2"/>
          </p:nvPr>
        </p:nvSpPr>
        <p:spPr>
          <a:xfrm>
            <a:off x="1545548" y="2741596"/>
            <a:ext cx="26544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2"/>
          <p:cNvSpPr txBox="1">
            <a:spLocks noGrp="1"/>
          </p:cNvSpPr>
          <p:nvPr>
            <p:ph type="subTitle" idx="3"/>
          </p:nvPr>
        </p:nvSpPr>
        <p:spPr>
          <a:xfrm>
            <a:off x="1545548" y="2253973"/>
            <a:ext cx="2654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8" name="Google Shape;198;p22"/>
          <p:cNvSpPr txBox="1">
            <a:spLocks noGrp="1"/>
          </p:cNvSpPr>
          <p:nvPr>
            <p:ph type="subTitle" idx="4"/>
          </p:nvPr>
        </p:nvSpPr>
        <p:spPr>
          <a:xfrm>
            <a:off x="4944052" y="2253973"/>
            <a:ext cx="2654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199" name="Google Shape;199;p22"/>
          <p:cNvGrpSpPr/>
          <p:nvPr/>
        </p:nvGrpSpPr>
        <p:grpSpPr>
          <a:xfrm>
            <a:off x="0" y="202153"/>
            <a:ext cx="9143989" cy="4739194"/>
            <a:chOff x="0" y="202153"/>
            <a:chExt cx="9143989" cy="4739194"/>
          </a:xfrm>
        </p:grpSpPr>
        <p:grpSp>
          <p:nvGrpSpPr>
            <p:cNvPr id="200" name="Google Shape;200;p22"/>
            <p:cNvGrpSpPr/>
            <p:nvPr/>
          </p:nvGrpSpPr>
          <p:grpSpPr>
            <a:xfrm flipH="1">
              <a:off x="6422164" y="202153"/>
              <a:ext cx="2721825" cy="165350"/>
              <a:chOff x="-155500" y="301425"/>
              <a:chExt cx="2721825" cy="165350"/>
            </a:xfrm>
          </p:grpSpPr>
          <p:cxnSp>
            <p:nvCxnSpPr>
              <p:cNvPr id="201" name="Google Shape;201;p22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2" name="Google Shape;202;p22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03" name="Google Shape;203;p22"/>
            <p:cNvGrpSpPr/>
            <p:nvPr/>
          </p:nvGrpSpPr>
          <p:grpSpPr>
            <a:xfrm flipH="1">
              <a:off x="0" y="4762797"/>
              <a:ext cx="3706425" cy="178550"/>
              <a:chOff x="5527089" y="4218224"/>
              <a:chExt cx="3706425" cy="178550"/>
            </a:xfrm>
          </p:grpSpPr>
          <p:cxnSp>
            <p:nvCxnSpPr>
              <p:cNvPr id="204" name="Google Shape;204;p22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" name="Google Shape;205;p22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○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marL="1371600" lvl="2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■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marL="1828800" lvl="3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●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marL="2286000" lvl="4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○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marL="2743200" lvl="5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■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marL="3200400" lvl="6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●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marL="3657600" lvl="7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○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marL="4114800" lvl="8" indent="-3175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Zen Dots"/>
              <a:buChar char="■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8" r:id="rId5"/>
    <p:sldLayoutId id="2147483659" r:id="rId6"/>
    <p:sldLayoutId id="2147483660" r:id="rId7"/>
    <p:sldLayoutId id="2147483661" r:id="rId8"/>
    <p:sldLayoutId id="2147483668" r:id="rId9"/>
    <p:sldLayoutId id="2147483670" r:id="rId10"/>
    <p:sldLayoutId id="2147483677" r:id="rId11"/>
    <p:sldLayoutId id="2147483685" r:id="rId12"/>
    <p:sldLayoutId id="2147483686" r:id="rId13"/>
    <p:sldLayoutId id="2147483687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gif"/><Relationship Id="rId4" Type="http://schemas.microsoft.com/office/2007/relationships/hdphoto" Target="../media/hdphoto3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8"/>
          <p:cNvSpPr txBox="1">
            <a:spLocks noGrp="1"/>
          </p:cNvSpPr>
          <p:nvPr>
            <p:ph type="ctrTitle"/>
          </p:nvPr>
        </p:nvSpPr>
        <p:spPr>
          <a:xfrm>
            <a:off x="713225" y="1065125"/>
            <a:ext cx="4655700" cy="242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React</a:t>
            </a:r>
            <a:br>
              <a:rPr lang="en" dirty="0"/>
            </a:br>
            <a:r>
              <a:rPr lang="en" dirty="0"/>
              <a:t>Angular</a:t>
            </a:r>
            <a:br>
              <a:rPr lang="en" dirty="0"/>
            </a:br>
            <a:r>
              <a:rPr lang="en" dirty="0"/>
              <a:t>Vue</a:t>
            </a:r>
            <a:endParaRPr dirty="0"/>
          </a:p>
        </p:txBody>
      </p:sp>
      <p:sp>
        <p:nvSpPr>
          <p:cNvPr id="457" name="Google Shape;457;p38"/>
          <p:cNvSpPr txBox="1">
            <a:spLocks noGrp="1"/>
          </p:cNvSpPr>
          <p:nvPr>
            <p:ph type="subTitle" idx="1"/>
          </p:nvPr>
        </p:nvSpPr>
        <p:spPr>
          <a:xfrm>
            <a:off x="825295" y="3685552"/>
            <a:ext cx="2526161" cy="37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Start Our Journey</a:t>
            </a:r>
            <a:endParaRPr dirty="0"/>
          </a:p>
        </p:txBody>
      </p:sp>
      <p:grpSp>
        <p:nvGrpSpPr>
          <p:cNvPr id="458" name="Google Shape;458;p38"/>
          <p:cNvGrpSpPr/>
          <p:nvPr/>
        </p:nvGrpSpPr>
        <p:grpSpPr>
          <a:xfrm>
            <a:off x="5337524" y="893772"/>
            <a:ext cx="3895990" cy="3503003"/>
            <a:chOff x="5337524" y="893772"/>
            <a:chExt cx="3895990" cy="3503003"/>
          </a:xfrm>
        </p:grpSpPr>
        <p:grpSp>
          <p:nvGrpSpPr>
            <p:cNvPr id="459" name="Google Shape;459;p38"/>
            <p:cNvGrpSpPr/>
            <p:nvPr/>
          </p:nvGrpSpPr>
          <p:grpSpPr>
            <a:xfrm>
              <a:off x="5337524" y="893772"/>
              <a:ext cx="3248680" cy="3325950"/>
              <a:chOff x="3053925" y="880625"/>
              <a:chExt cx="1461000" cy="1495750"/>
            </a:xfrm>
          </p:grpSpPr>
          <p:sp>
            <p:nvSpPr>
              <p:cNvPr id="460" name="Google Shape;460;p38"/>
              <p:cNvSpPr/>
              <p:nvPr/>
            </p:nvSpPr>
            <p:spPr>
              <a:xfrm>
                <a:off x="3519775" y="1798950"/>
                <a:ext cx="467800" cy="577425"/>
              </a:xfrm>
              <a:custGeom>
                <a:avLst/>
                <a:gdLst/>
                <a:ahLst/>
                <a:cxnLst/>
                <a:rect l="l" t="t" r="r" b="b"/>
                <a:pathLst>
                  <a:path w="18712" h="23097" extrusionOk="0">
                    <a:moveTo>
                      <a:pt x="252" y="0"/>
                    </a:moveTo>
                    <a:cubicBezTo>
                      <a:pt x="202" y="0"/>
                      <a:pt x="152" y="16"/>
                      <a:pt x="108" y="48"/>
                    </a:cubicBezTo>
                    <a:cubicBezTo>
                      <a:pt x="16" y="139"/>
                      <a:pt x="1" y="277"/>
                      <a:pt x="77" y="384"/>
                    </a:cubicBezTo>
                    <a:lnTo>
                      <a:pt x="18269" y="23005"/>
                    </a:lnTo>
                    <a:cubicBezTo>
                      <a:pt x="18314" y="23066"/>
                      <a:pt x="18391" y="23097"/>
                      <a:pt x="18452" y="23097"/>
                    </a:cubicBezTo>
                    <a:cubicBezTo>
                      <a:pt x="18498" y="23097"/>
                      <a:pt x="18559" y="23081"/>
                      <a:pt x="18605" y="23035"/>
                    </a:cubicBezTo>
                    <a:cubicBezTo>
                      <a:pt x="18696" y="22959"/>
                      <a:pt x="18712" y="22806"/>
                      <a:pt x="18635" y="22715"/>
                    </a:cubicBezTo>
                    <a:lnTo>
                      <a:pt x="444" y="94"/>
                    </a:lnTo>
                    <a:cubicBezTo>
                      <a:pt x="390" y="31"/>
                      <a:pt x="321" y="0"/>
                      <a:pt x="2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38"/>
              <p:cNvSpPr/>
              <p:nvPr/>
            </p:nvSpPr>
            <p:spPr>
              <a:xfrm>
                <a:off x="3268900" y="1798950"/>
                <a:ext cx="468175" cy="577425"/>
              </a:xfrm>
              <a:custGeom>
                <a:avLst/>
                <a:gdLst/>
                <a:ahLst/>
                <a:cxnLst/>
                <a:rect l="l" t="t" r="r" b="b"/>
                <a:pathLst>
                  <a:path w="18727" h="23097" extrusionOk="0">
                    <a:moveTo>
                      <a:pt x="18460" y="0"/>
                    </a:moveTo>
                    <a:cubicBezTo>
                      <a:pt x="18391" y="0"/>
                      <a:pt x="18322" y="31"/>
                      <a:pt x="18268" y="94"/>
                    </a:cubicBezTo>
                    <a:lnTo>
                      <a:pt x="77" y="22715"/>
                    </a:lnTo>
                    <a:cubicBezTo>
                      <a:pt x="0" y="22806"/>
                      <a:pt x="16" y="22959"/>
                      <a:pt x="123" y="23035"/>
                    </a:cubicBezTo>
                    <a:cubicBezTo>
                      <a:pt x="153" y="23081"/>
                      <a:pt x="214" y="23097"/>
                      <a:pt x="260" y="23097"/>
                    </a:cubicBezTo>
                    <a:cubicBezTo>
                      <a:pt x="336" y="23097"/>
                      <a:pt x="398" y="23066"/>
                      <a:pt x="443" y="23005"/>
                    </a:cubicBezTo>
                    <a:lnTo>
                      <a:pt x="18635" y="384"/>
                    </a:lnTo>
                    <a:cubicBezTo>
                      <a:pt x="18727" y="277"/>
                      <a:pt x="18711" y="139"/>
                      <a:pt x="18604" y="48"/>
                    </a:cubicBezTo>
                    <a:cubicBezTo>
                      <a:pt x="18560" y="16"/>
                      <a:pt x="18510" y="0"/>
                      <a:pt x="184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38"/>
              <p:cNvSpPr/>
              <p:nvPr/>
            </p:nvSpPr>
            <p:spPr>
              <a:xfrm>
                <a:off x="3268900" y="1798950"/>
                <a:ext cx="468175" cy="577425"/>
              </a:xfrm>
              <a:custGeom>
                <a:avLst/>
                <a:gdLst/>
                <a:ahLst/>
                <a:cxnLst/>
                <a:rect l="l" t="t" r="r" b="b"/>
                <a:pathLst>
                  <a:path w="18727" h="23097" extrusionOk="0">
                    <a:moveTo>
                      <a:pt x="259" y="0"/>
                    </a:moveTo>
                    <a:cubicBezTo>
                      <a:pt x="210" y="0"/>
                      <a:pt x="161" y="16"/>
                      <a:pt x="123" y="48"/>
                    </a:cubicBezTo>
                    <a:cubicBezTo>
                      <a:pt x="16" y="139"/>
                      <a:pt x="0" y="277"/>
                      <a:pt x="77" y="384"/>
                    </a:cubicBezTo>
                    <a:lnTo>
                      <a:pt x="18268" y="23005"/>
                    </a:lnTo>
                    <a:cubicBezTo>
                      <a:pt x="18330" y="23066"/>
                      <a:pt x="18391" y="23097"/>
                      <a:pt x="18452" y="23097"/>
                    </a:cubicBezTo>
                    <a:cubicBezTo>
                      <a:pt x="18513" y="23097"/>
                      <a:pt x="18559" y="23081"/>
                      <a:pt x="18604" y="23035"/>
                    </a:cubicBezTo>
                    <a:cubicBezTo>
                      <a:pt x="18711" y="22959"/>
                      <a:pt x="18727" y="22806"/>
                      <a:pt x="18635" y="22715"/>
                    </a:cubicBezTo>
                    <a:lnTo>
                      <a:pt x="443" y="94"/>
                    </a:lnTo>
                    <a:cubicBezTo>
                      <a:pt x="399" y="31"/>
                      <a:pt x="328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38"/>
              <p:cNvSpPr/>
              <p:nvPr/>
            </p:nvSpPr>
            <p:spPr>
              <a:xfrm>
                <a:off x="3129525" y="1789825"/>
                <a:ext cx="24172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9669" h="1192" extrusionOk="0">
                    <a:moveTo>
                      <a:pt x="611" y="0"/>
                    </a:moveTo>
                    <a:cubicBezTo>
                      <a:pt x="275" y="0"/>
                      <a:pt x="0" y="260"/>
                      <a:pt x="0" y="596"/>
                    </a:cubicBezTo>
                    <a:cubicBezTo>
                      <a:pt x="0" y="932"/>
                      <a:pt x="275" y="1192"/>
                      <a:pt x="611" y="1192"/>
                    </a:cubicBezTo>
                    <a:lnTo>
                      <a:pt x="9058" y="1192"/>
                    </a:lnTo>
                    <a:cubicBezTo>
                      <a:pt x="9394" y="1192"/>
                      <a:pt x="9669" y="932"/>
                      <a:pt x="9669" y="596"/>
                    </a:cubicBezTo>
                    <a:cubicBezTo>
                      <a:pt x="9669" y="260"/>
                      <a:pt x="9394" y="0"/>
                      <a:pt x="90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38"/>
              <p:cNvSpPr/>
              <p:nvPr/>
            </p:nvSpPr>
            <p:spPr>
              <a:xfrm>
                <a:off x="3344900" y="1789825"/>
                <a:ext cx="61937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24775" h="1192" extrusionOk="0">
                    <a:moveTo>
                      <a:pt x="611" y="0"/>
                    </a:moveTo>
                    <a:cubicBezTo>
                      <a:pt x="275" y="0"/>
                      <a:pt x="0" y="260"/>
                      <a:pt x="0" y="596"/>
                    </a:cubicBezTo>
                    <a:cubicBezTo>
                      <a:pt x="0" y="932"/>
                      <a:pt x="275" y="1192"/>
                      <a:pt x="611" y="1192"/>
                    </a:cubicBezTo>
                    <a:lnTo>
                      <a:pt x="24775" y="1192"/>
                    </a:lnTo>
                    <a:lnTo>
                      <a:pt x="2477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38"/>
              <p:cNvSpPr/>
              <p:nvPr/>
            </p:nvSpPr>
            <p:spPr>
              <a:xfrm>
                <a:off x="3486550" y="2071250"/>
                <a:ext cx="32875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1315" extrusionOk="0">
                    <a:moveTo>
                      <a:pt x="658" y="0"/>
                    </a:moveTo>
                    <a:cubicBezTo>
                      <a:pt x="291" y="0"/>
                      <a:pt x="1" y="291"/>
                      <a:pt x="1" y="657"/>
                    </a:cubicBezTo>
                    <a:cubicBezTo>
                      <a:pt x="1" y="1009"/>
                      <a:pt x="291" y="1314"/>
                      <a:pt x="658" y="1314"/>
                    </a:cubicBezTo>
                    <a:cubicBezTo>
                      <a:pt x="1009" y="1314"/>
                      <a:pt x="1314" y="1009"/>
                      <a:pt x="1314" y="657"/>
                    </a:cubicBezTo>
                    <a:cubicBezTo>
                      <a:pt x="1314" y="291"/>
                      <a:pt x="1024" y="0"/>
                      <a:pt x="6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38"/>
              <p:cNvSpPr/>
              <p:nvPr/>
            </p:nvSpPr>
            <p:spPr>
              <a:xfrm>
                <a:off x="3737050" y="2071250"/>
                <a:ext cx="32875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1315" extrusionOk="0">
                    <a:moveTo>
                      <a:pt x="657" y="0"/>
                    </a:moveTo>
                    <a:cubicBezTo>
                      <a:pt x="291" y="0"/>
                      <a:pt x="1" y="291"/>
                      <a:pt x="1" y="657"/>
                    </a:cubicBezTo>
                    <a:cubicBezTo>
                      <a:pt x="1" y="1009"/>
                      <a:pt x="291" y="1314"/>
                      <a:pt x="657" y="1314"/>
                    </a:cubicBezTo>
                    <a:cubicBezTo>
                      <a:pt x="1024" y="1314"/>
                      <a:pt x="1314" y="1009"/>
                      <a:pt x="1314" y="657"/>
                    </a:cubicBezTo>
                    <a:cubicBezTo>
                      <a:pt x="1314" y="291"/>
                      <a:pt x="1024" y="0"/>
                      <a:pt x="657" y="0"/>
                    </a:cubicBezTo>
                    <a:close/>
                  </a:path>
                </a:pathLst>
              </a:custGeom>
              <a:solidFill>
                <a:srgbClr val="FFC9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38"/>
              <p:cNvSpPr/>
              <p:nvPr/>
            </p:nvSpPr>
            <p:spPr>
              <a:xfrm>
                <a:off x="3319675" y="1144875"/>
                <a:ext cx="251300" cy="196675"/>
              </a:xfrm>
              <a:custGeom>
                <a:avLst/>
                <a:gdLst/>
                <a:ahLst/>
                <a:cxnLst/>
                <a:rect l="l" t="t" r="r" b="b"/>
                <a:pathLst>
                  <a:path w="10052" h="7867" extrusionOk="0">
                    <a:moveTo>
                      <a:pt x="765" y="0"/>
                    </a:moveTo>
                    <a:cubicBezTo>
                      <a:pt x="352" y="0"/>
                      <a:pt x="1" y="352"/>
                      <a:pt x="1" y="764"/>
                    </a:cubicBezTo>
                    <a:lnTo>
                      <a:pt x="1" y="7103"/>
                    </a:lnTo>
                    <a:cubicBezTo>
                      <a:pt x="1" y="7530"/>
                      <a:pt x="352" y="7867"/>
                      <a:pt x="765" y="7867"/>
                    </a:cubicBezTo>
                    <a:lnTo>
                      <a:pt x="9288" y="7867"/>
                    </a:lnTo>
                    <a:cubicBezTo>
                      <a:pt x="9700" y="7867"/>
                      <a:pt x="10051" y="7530"/>
                      <a:pt x="10051" y="7103"/>
                    </a:cubicBezTo>
                    <a:lnTo>
                      <a:pt x="10051" y="764"/>
                    </a:lnTo>
                    <a:cubicBezTo>
                      <a:pt x="10051" y="352"/>
                      <a:pt x="9700" y="0"/>
                      <a:pt x="92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38"/>
              <p:cNvSpPr/>
              <p:nvPr/>
            </p:nvSpPr>
            <p:spPr>
              <a:xfrm>
                <a:off x="3384975" y="1183050"/>
                <a:ext cx="120700" cy="120700"/>
              </a:xfrm>
              <a:custGeom>
                <a:avLst/>
                <a:gdLst/>
                <a:ahLst/>
                <a:cxnLst/>
                <a:rect l="l" t="t" r="r" b="b"/>
                <a:pathLst>
                  <a:path w="4828" h="4828" extrusionOk="0">
                    <a:moveTo>
                      <a:pt x="2427" y="1248"/>
                    </a:moveTo>
                    <a:cubicBezTo>
                      <a:pt x="3180" y="1248"/>
                      <a:pt x="3775" y="1927"/>
                      <a:pt x="3636" y="2720"/>
                    </a:cubicBezTo>
                    <a:cubicBezTo>
                      <a:pt x="3544" y="3193"/>
                      <a:pt x="3147" y="3575"/>
                      <a:pt x="2674" y="3667"/>
                    </a:cubicBezTo>
                    <a:cubicBezTo>
                      <a:pt x="2591" y="3683"/>
                      <a:pt x="2508" y="3691"/>
                      <a:pt x="2428" y="3691"/>
                    </a:cubicBezTo>
                    <a:cubicBezTo>
                      <a:pt x="1682" y="3691"/>
                      <a:pt x="1086" y="3017"/>
                      <a:pt x="1238" y="2231"/>
                    </a:cubicBezTo>
                    <a:cubicBezTo>
                      <a:pt x="1330" y="1757"/>
                      <a:pt x="1712" y="1375"/>
                      <a:pt x="2200" y="1268"/>
                    </a:cubicBezTo>
                    <a:cubicBezTo>
                      <a:pt x="2277" y="1255"/>
                      <a:pt x="2353" y="1248"/>
                      <a:pt x="2427" y="1248"/>
                    </a:cubicBezTo>
                    <a:close/>
                    <a:moveTo>
                      <a:pt x="2200" y="1"/>
                    </a:moveTo>
                    <a:cubicBezTo>
                      <a:pt x="2063" y="1"/>
                      <a:pt x="1956" y="108"/>
                      <a:pt x="1956" y="230"/>
                    </a:cubicBezTo>
                    <a:lnTo>
                      <a:pt x="1956" y="627"/>
                    </a:lnTo>
                    <a:cubicBezTo>
                      <a:pt x="1803" y="658"/>
                      <a:pt x="1650" y="719"/>
                      <a:pt x="1513" y="795"/>
                    </a:cubicBezTo>
                    <a:lnTo>
                      <a:pt x="1223" y="520"/>
                    </a:lnTo>
                    <a:cubicBezTo>
                      <a:pt x="1177" y="467"/>
                      <a:pt x="1116" y="440"/>
                      <a:pt x="1055" y="440"/>
                    </a:cubicBezTo>
                    <a:cubicBezTo>
                      <a:pt x="994" y="440"/>
                      <a:pt x="933" y="467"/>
                      <a:pt x="887" y="520"/>
                    </a:cubicBezTo>
                    <a:lnTo>
                      <a:pt x="551" y="856"/>
                    </a:lnTo>
                    <a:cubicBezTo>
                      <a:pt x="459" y="948"/>
                      <a:pt x="459" y="1100"/>
                      <a:pt x="551" y="1192"/>
                    </a:cubicBezTo>
                    <a:lnTo>
                      <a:pt x="810" y="1452"/>
                    </a:lnTo>
                    <a:cubicBezTo>
                      <a:pt x="719" y="1589"/>
                      <a:pt x="658" y="1742"/>
                      <a:pt x="612" y="1910"/>
                    </a:cubicBezTo>
                    <a:lnTo>
                      <a:pt x="230" y="1910"/>
                    </a:lnTo>
                    <a:cubicBezTo>
                      <a:pt x="108" y="1910"/>
                      <a:pt x="1" y="2017"/>
                      <a:pt x="1" y="2139"/>
                    </a:cubicBezTo>
                    <a:lnTo>
                      <a:pt x="1" y="2628"/>
                    </a:lnTo>
                    <a:cubicBezTo>
                      <a:pt x="1" y="2765"/>
                      <a:pt x="108" y="2872"/>
                      <a:pt x="230" y="2872"/>
                    </a:cubicBezTo>
                    <a:lnTo>
                      <a:pt x="566" y="2872"/>
                    </a:lnTo>
                    <a:cubicBezTo>
                      <a:pt x="597" y="3040"/>
                      <a:pt x="658" y="3208"/>
                      <a:pt x="749" y="3376"/>
                    </a:cubicBezTo>
                    <a:lnTo>
                      <a:pt x="520" y="3590"/>
                    </a:lnTo>
                    <a:cubicBezTo>
                      <a:pt x="428" y="3682"/>
                      <a:pt x="428" y="3835"/>
                      <a:pt x="520" y="3926"/>
                    </a:cubicBezTo>
                    <a:lnTo>
                      <a:pt x="856" y="4278"/>
                    </a:lnTo>
                    <a:cubicBezTo>
                      <a:pt x="910" y="4323"/>
                      <a:pt x="971" y="4346"/>
                      <a:pt x="1030" y="4346"/>
                    </a:cubicBezTo>
                    <a:cubicBezTo>
                      <a:pt x="1089" y="4346"/>
                      <a:pt x="1146" y="4323"/>
                      <a:pt x="1192" y="4278"/>
                    </a:cubicBezTo>
                    <a:lnTo>
                      <a:pt x="1391" y="4079"/>
                    </a:lnTo>
                    <a:cubicBezTo>
                      <a:pt x="1559" y="4186"/>
                      <a:pt x="1727" y="4262"/>
                      <a:pt x="1910" y="4323"/>
                    </a:cubicBezTo>
                    <a:lnTo>
                      <a:pt x="1910" y="4583"/>
                    </a:lnTo>
                    <a:cubicBezTo>
                      <a:pt x="1910" y="4720"/>
                      <a:pt x="2017" y="4827"/>
                      <a:pt x="2154" y="4827"/>
                    </a:cubicBezTo>
                    <a:lnTo>
                      <a:pt x="2643" y="4827"/>
                    </a:lnTo>
                    <a:cubicBezTo>
                      <a:pt x="2765" y="4827"/>
                      <a:pt x="2872" y="4720"/>
                      <a:pt x="2872" y="4583"/>
                    </a:cubicBezTo>
                    <a:lnTo>
                      <a:pt x="2872" y="4339"/>
                    </a:lnTo>
                    <a:cubicBezTo>
                      <a:pt x="3071" y="4293"/>
                      <a:pt x="3254" y="4216"/>
                      <a:pt x="3422" y="4109"/>
                    </a:cubicBezTo>
                    <a:lnTo>
                      <a:pt x="3606" y="4308"/>
                    </a:lnTo>
                    <a:cubicBezTo>
                      <a:pt x="3651" y="4354"/>
                      <a:pt x="3712" y="4377"/>
                      <a:pt x="3774" y="4377"/>
                    </a:cubicBezTo>
                    <a:cubicBezTo>
                      <a:pt x="3835" y="4377"/>
                      <a:pt x="3896" y="4354"/>
                      <a:pt x="3942" y="4308"/>
                    </a:cubicBezTo>
                    <a:lnTo>
                      <a:pt x="4278" y="3957"/>
                    </a:lnTo>
                    <a:cubicBezTo>
                      <a:pt x="4369" y="3865"/>
                      <a:pt x="4369" y="3712"/>
                      <a:pt x="4278" y="3621"/>
                    </a:cubicBezTo>
                    <a:lnTo>
                      <a:pt x="4094" y="3437"/>
                    </a:lnTo>
                    <a:cubicBezTo>
                      <a:pt x="4186" y="3269"/>
                      <a:pt x="4247" y="3101"/>
                      <a:pt x="4293" y="2903"/>
                    </a:cubicBezTo>
                    <a:lnTo>
                      <a:pt x="4598" y="2903"/>
                    </a:lnTo>
                    <a:cubicBezTo>
                      <a:pt x="4721" y="2903"/>
                      <a:pt x="4827" y="2796"/>
                      <a:pt x="4827" y="2674"/>
                    </a:cubicBezTo>
                    <a:lnTo>
                      <a:pt x="4827" y="2185"/>
                    </a:lnTo>
                    <a:cubicBezTo>
                      <a:pt x="4827" y="2063"/>
                      <a:pt x="4721" y="1956"/>
                      <a:pt x="4598" y="1956"/>
                    </a:cubicBezTo>
                    <a:lnTo>
                      <a:pt x="4278" y="1956"/>
                    </a:lnTo>
                    <a:cubicBezTo>
                      <a:pt x="4232" y="1773"/>
                      <a:pt x="4155" y="1620"/>
                      <a:pt x="4064" y="1467"/>
                    </a:cubicBezTo>
                    <a:lnTo>
                      <a:pt x="4308" y="1223"/>
                    </a:lnTo>
                    <a:cubicBezTo>
                      <a:pt x="4400" y="1131"/>
                      <a:pt x="4400" y="978"/>
                      <a:pt x="4308" y="887"/>
                    </a:cubicBezTo>
                    <a:lnTo>
                      <a:pt x="3972" y="551"/>
                    </a:lnTo>
                    <a:cubicBezTo>
                      <a:pt x="3926" y="505"/>
                      <a:pt x="3865" y="482"/>
                      <a:pt x="3804" y="482"/>
                    </a:cubicBezTo>
                    <a:cubicBezTo>
                      <a:pt x="3743" y="482"/>
                      <a:pt x="3682" y="505"/>
                      <a:pt x="3636" y="551"/>
                    </a:cubicBezTo>
                    <a:lnTo>
                      <a:pt x="3376" y="810"/>
                    </a:lnTo>
                    <a:cubicBezTo>
                      <a:pt x="3224" y="719"/>
                      <a:pt x="3071" y="658"/>
                      <a:pt x="2918" y="612"/>
                    </a:cubicBezTo>
                    <a:lnTo>
                      <a:pt x="2918" y="230"/>
                    </a:lnTo>
                    <a:cubicBezTo>
                      <a:pt x="2918" y="92"/>
                      <a:pt x="2811" y="1"/>
                      <a:pt x="26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38"/>
              <p:cNvSpPr/>
              <p:nvPr/>
            </p:nvSpPr>
            <p:spPr>
              <a:xfrm>
                <a:off x="3640450" y="1036425"/>
                <a:ext cx="250900" cy="196675"/>
              </a:xfrm>
              <a:custGeom>
                <a:avLst/>
                <a:gdLst/>
                <a:ahLst/>
                <a:cxnLst/>
                <a:rect l="l" t="t" r="r" b="b"/>
                <a:pathLst>
                  <a:path w="10036" h="7867" extrusionOk="0">
                    <a:moveTo>
                      <a:pt x="764" y="0"/>
                    </a:moveTo>
                    <a:cubicBezTo>
                      <a:pt x="336" y="0"/>
                      <a:pt x="0" y="352"/>
                      <a:pt x="0" y="764"/>
                    </a:cubicBezTo>
                    <a:lnTo>
                      <a:pt x="0" y="7103"/>
                    </a:lnTo>
                    <a:cubicBezTo>
                      <a:pt x="0" y="7515"/>
                      <a:pt x="336" y="7867"/>
                      <a:pt x="764" y="7867"/>
                    </a:cubicBezTo>
                    <a:lnTo>
                      <a:pt x="9272" y="7867"/>
                    </a:lnTo>
                    <a:cubicBezTo>
                      <a:pt x="9699" y="7867"/>
                      <a:pt x="10035" y="7515"/>
                      <a:pt x="10035" y="7103"/>
                    </a:cubicBezTo>
                    <a:lnTo>
                      <a:pt x="10035" y="764"/>
                    </a:lnTo>
                    <a:cubicBezTo>
                      <a:pt x="10035" y="352"/>
                      <a:pt x="9699" y="0"/>
                      <a:pt x="92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38"/>
              <p:cNvSpPr/>
              <p:nvPr/>
            </p:nvSpPr>
            <p:spPr>
              <a:xfrm>
                <a:off x="3690475" y="1098200"/>
                <a:ext cx="40100" cy="69600"/>
              </a:xfrm>
              <a:custGeom>
                <a:avLst/>
                <a:gdLst/>
                <a:ahLst/>
                <a:cxnLst/>
                <a:rect l="l" t="t" r="r" b="b"/>
                <a:pathLst>
                  <a:path w="1604" h="2784" extrusionOk="0">
                    <a:moveTo>
                      <a:pt x="1344" y="0"/>
                    </a:moveTo>
                    <a:cubicBezTo>
                      <a:pt x="1283" y="0"/>
                      <a:pt x="1222" y="27"/>
                      <a:pt x="1176" y="80"/>
                    </a:cubicBezTo>
                    <a:lnTo>
                      <a:pt x="92" y="1226"/>
                    </a:lnTo>
                    <a:cubicBezTo>
                      <a:pt x="0" y="1317"/>
                      <a:pt x="0" y="1485"/>
                      <a:pt x="92" y="1577"/>
                    </a:cubicBezTo>
                    <a:lnTo>
                      <a:pt x="1161" y="2707"/>
                    </a:lnTo>
                    <a:cubicBezTo>
                      <a:pt x="1207" y="2753"/>
                      <a:pt x="1268" y="2784"/>
                      <a:pt x="1329" y="2784"/>
                    </a:cubicBezTo>
                    <a:cubicBezTo>
                      <a:pt x="1375" y="2784"/>
                      <a:pt x="1436" y="2753"/>
                      <a:pt x="1482" y="2707"/>
                    </a:cubicBezTo>
                    <a:cubicBezTo>
                      <a:pt x="1573" y="2616"/>
                      <a:pt x="1573" y="2448"/>
                      <a:pt x="1482" y="2356"/>
                    </a:cubicBezTo>
                    <a:lnTo>
                      <a:pt x="596" y="1409"/>
                    </a:lnTo>
                    <a:lnTo>
                      <a:pt x="1512" y="432"/>
                    </a:lnTo>
                    <a:cubicBezTo>
                      <a:pt x="1604" y="325"/>
                      <a:pt x="1604" y="172"/>
                      <a:pt x="1512" y="80"/>
                    </a:cubicBezTo>
                    <a:cubicBezTo>
                      <a:pt x="1467" y="27"/>
                      <a:pt x="1405" y="0"/>
                      <a:pt x="13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38"/>
              <p:cNvSpPr/>
              <p:nvPr/>
            </p:nvSpPr>
            <p:spPr>
              <a:xfrm>
                <a:off x="3801200" y="1098200"/>
                <a:ext cx="39350" cy="6960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784" extrusionOk="0">
                    <a:moveTo>
                      <a:pt x="260" y="0"/>
                    </a:moveTo>
                    <a:cubicBezTo>
                      <a:pt x="199" y="0"/>
                      <a:pt x="138" y="27"/>
                      <a:pt x="92" y="80"/>
                    </a:cubicBezTo>
                    <a:cubicBezTo>
                      <a:pt x="1" y="172"/>
                      <a:pt x="1" y="325"/>
                      <a:pt x="92" y="432"/>
                    </a:cubicBezTo>
                    <a:lnTo>
                      <a:pt x="1009" y="1409"/>
                    </a:lnTo>
                    <a:lnTo>
                      <a:pt x="123" y="2356"/>
                    </a:lnTo>
                    <a:cubicBezTo>
                      <a:pt x="31" y="2448"/>
                      <a:pt x="31" y="2616"/>
                      <a:pt x="123" y="2707"/>
                    </a:cubicBezTo>
                    <a:cubicBezTo>
                      <a:pt x="169" y="2753"/>
                      <a:pt x="230" y="2784"/>
                      <a:pt x="276" y="2784"/>
                    </a:cubicBezTo>
                    <a:cubicBezTo>
                      <a:pt x="337" y="2784"/>
                      <a:pt x="398" y="2753"/>
                      <a:pt x="444" y="2707"/>
                    </a:cubicBezTo>
                    <a:lnTo>
                      <a:pt x="1513" y="1577"/>
                    </a:lnTo>
                    <a:cubicBezTo>
                      <a:pt x="1559" y="1531"/>
                      <a:pt x="1574" y="1470"/>
                      <a:pt x="1574" y="1409"/>
                    </a:cubicBezTo>
                    <a:cubicBezTo>
                      <a:pt x="1574" y="1333"/>
                      <a:pt x="1559" y="1272"/>
                      <a:pt x="1513" y="1226"/>
                    </a:cubicBezTo>
                    <a:lnTo>
                      <a:pt x="428" y="80"/>
                    </a:lnTo>
                    <a:cubicBezTo>
                      <a:pt x="383" y="27"/>
                      <a:pt x="321" y="0"/>
                      <a:pt x="2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38"/>
              <p:cNvSpPr/>
              <p:nvPr/>
            </p:nvSpPr>
            <p:spPr>
              <a:xfrm>
                <a:off x="3746225" y="1094075"/>
                <a:ext cx="39350" cy="81375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3255" extrusionOk="0">
                    <a:moveTo>
                      <a:pt x="1322" y="1"/>
                    </a:moveTo>
                    <a:cubicBezTo>
                      <a:pt x="1226" y="1"/>
                      <a:pt x="1135" y="59"/>
                      <a:pt x="1100" y="154"/>
                    </a:cubicBezTo>
                    <a:lnTo>
                      <a:pt x="46" y="2918"/>
                    </a:lnTo>
                    <a:cubicBezTo>
                      <a:pt x="0" y="3040"/>
                      <a:pt x="46" y="3193"/>
                      <a:pt x="168" y="3239"/>
                    </a:cubicBezTo>
                    <a:cubicBezTo>
                      <a:pt x="199" y="3254"/>
                      <a:pt x="229" y="3254"/>
                      <a:pt x="260" y="3254"/>
                    </a:cubicBezTo>
                    <a:cubicBezTo>
                      <a:pt x="352" y="3254"/>
                      <a:pt x="443" y="3208"/>
                      <a:pt x="474" y="3102"/>
                    </a:cubicBezTo>
                    <a:lnTo>
                      <a:pt x="1528" y="337"/>
                    </a:lnTo>
                    <a:cubicBezTo>
                      <a:pt x="1573" y="215"/>
                      <a:pt x="1528" y="62"/>
                      <a:pt x="1405" y="16"/>
                    </a:cubicBezTo>
                    <a:cubicBezTo>
                      <a:pt x="1378" y="6"/>
                      <a:pt x="1350" y="1"/>
                      <a:pt x="13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38"/>
              <p:cNvSpPr/>
              <p:nvPr/>
            </p:nvSpPr>
            <p:spPr>
              <a:xfrm>
                <a:off x="3536200" y="1246450"/>
                <a:ext cx="52850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21140" h="978" extrusionOk="0">
                    <a:moveTo>
                      <a:pt x="321" y="0"/>
                    </a:moveTo>
                    <a:cubicBezTo>
                      <a:pt x="138" y="0"/>
                      <a:pt x="0" y="153"/>
                      <a:pt x="0" y="321"/>
                    </a:cubicBezTo>
                    <a:lnTo>
                      <a:pt x="0" y="978"/>
                    </a:lnTo>
                    <a:lnTo>
                      <a:pt x="21140" y="978"/>
                    </a:lnTo>
                    <a:lnTo>
                      <a:pt x="21140" y="321"/>
                    </a:lnTo>
                    <a:cubicBezTo>
                      <a:pt x="21140" y="153"/>
                      <a:pt x="20987" y="0"/>
                      <a:pt x="208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38"/>
              <p:cNvSpPr/>
              <p:nvPr/>
            </p:nvSpPr>
            <p:spPr>
              <a:xfrm>
                <a:off x="3536200" y="1270875"/>
                <a:ext cx="528500" cy="281450"/>
              </a:xfrm>
              <a:custGeom>
                <a:avLst/>
                <a:gdLst/>
                <a:ahLst/>
                <a:cxnLst/>
                <a:rect l="l" t="t" r="r" b="b"/>
                <a:pathLst>
                  <a:path w="21140" h="11258" extrusionOk="0">
                    <a:moveTo>
                      <a:pt x="0" y="1"/>
                    </a:moveTo>
                    <a:lnTo>
                      <a:pt x="0" y="10677"/>
                    </a:lnTo>
                    <a:cubicBezTo>
                      <a:pt x="0" y="10998"/>
                      <a:pt x="260" y="11258"/>
                      <a:pt x="596" y="11258"/>
                    </a:cubicBezTo>
                    <a:lnTo>
                      <a:pt x="20544" y="11258"/>
                    </a:lnTo>
                    <a:cubicBezTo>
                      <a:pt x="20865" y="11258"/>
                      <a:pt x="21140" y="10998"/>
                      <a:pt x="21125" y="10677"/>
                    </a:cubicBezTo>
                    <a:lnTo>
                      <a:pt x="21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38"/>
              <p:cNvSpPr/>
              <p:nvPr/>
            </p:nvSpPr>
            <p:spPr>
              <a:xfrm>
                <a:off x="4031850" y="1254850"/>
                <a:ext cx="72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06" extrusionOk="0">
                    <a:moveTo>
                      <a:pt x="138" y="0"/>
                    </a:moveTo>
                    <a:cubicBezTo>
                      <a:pt x="61" y="0"/>
                      <a:pt x="0" y="77"/>
                      <a:pt x="0" y="153"/>
                    </a:cubicBezTo>
                    <a:cubicBezTo>
                      <a:pt x="0" y="229"/>
                      <a:pt x="61" y="306"/>
                      <a:pt x="138" y="306"/>
                    </a:cubicBezTo>
                    <a:cubicBezTo>
                      <a:pt x="229" y="306"/>
                      <a:pt x="291" y="229"/>
                      <a:pt x="291" y="153"/>
                    </a:cubicBezTo>
                    <a:cubicBezTo>
                      <a:pt x="291" y="77"/>
                      <a:pt x="229" y="0"/>
                      <a:pt x="1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38"/>
              <p:cNvSpPr/>
              <p:nvPr/>
            </p:nvSpPr>
            <p:spPr>
              <a:xfrm>
                <a:off x="4006250" y="1254850"/>
                <a:ext cx="7300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292" h="306" extrusionOk="0">
                    <a:moveTo>
                      <a:pt x="154" y="0"/>
                    </a:moveTo>
                    <a:cubicBezTo>
                      <a:pt x="62" y="0"/>
                      <a:pt x="1" y="77"/>
                      <a:pt x="1" y="153"/>
                    </a:cubicBezTo>
                    <a:cubicBezTo>
                      <a:pt x="1" y="229"/>
                      <a:pt x="62" y="306"/>
                      <a:pt x="154" y="306"/>
                    </a:cubicBezTo>
                    <a:cubicBezTo>
                      <a:pt x="230" y="306"/>
                      <a:pt x="291" y="229"/>
                      <a:pt x="291" y="153"/>
                    </a:cubicBezTo>
                    <a:cubicBezTo>
                      <a:pt x="291" y="77"/>
                      <a:pt x="230" y="0"/>
                      <a:pt x="1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8"/>
              <p:cNvSpPr/>
              <p:nvPr/>
            </p:nvSpPr>
            <p:spPr>
              <a:xfrm>
                <a:off x="3980675" y="1254850"/>
                <a:ext cx="72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06" extrusionOk="0">
                    <a:moveTo>
                      <a:pt x="153" y="0"/>
                    </a:moveTo>
                    <a:cubicBezTo>
                      <a:pt x="62" y="0"/>
                      <a:pt x="1" y="77"/>
                      <a:pt x="1" y="153"/>
                    </a:cubicBezTo>
                    <a:cubicBezTo>
                      <a:pt x="1" y="229"/>
                      <a:pt x="62" y="306"/>
                      <a:pt x="153" y="306"/>
                    </a:cubicBezTo>
                    <a:cubicBezTo>
                      <a:pt x="230" y="306"/>
                      <a:pt x="291" y="229"/>
                      <a:pt x="291" y="153"/>
                    </a:cubicBezTo>
                    <a:cubicBezTo>
                      <a:pt x="291" y="77"/>
                      <a:pt x="230" y="0"/>
                      <a:pt x="1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8"/>
              <p:cNvSpPr/>
              <p:nvPr/>
            </p:nvSpPr>
            <p:spPr>
              <a:xfrm>
                <a:off x="3558350" y="1298750"/>
                <a:ext cx="3036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2144" h="398" extrusionOk="0">
                    <a:moveTo>
                      <a:pt x="214" y="1"/>
                    </a:moveTo>
                    <a:cubicBezTo>
                      <a:pt x="92" y="1"/>
                      <a:pt x="0" y="92"/>
                      <a:pt x="0" y="199"/>
                    </a:cubicBezTo>
                    <a:cubicBezTo>
                      <a:pt x="0" y="306"/>
                      <a:pt x="92" y="398"/>
                      <a:pt x="214" y="398"/>
                    </a:cubicBezTo>
                    <a:lnTo>
                      <a:pt x="11945" y="398"/>
                    </a:lnTo>
                    <a:cubicBezTo>
                      <a:pt x="12052" y="398"/>
                      <a:pt x="12143" y="306"/>
                      <a:pt x="12143" y="199"/>
                    </a:cubicBezTo>
                    <a:cubicBezTo>
                      <a:pt x="12143" y="92"/>
                      <a:pt x="12052" y="1"/>
                      <a:pt x="119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38"/>
              <p:cNvSpPr/>
              <p:nvPr/>
            </p:nvSpPr>
            <p:spPr>
              <a:xfrm>
                <a:off x="3558350" y="1331225"/>
                <a:ext cx="3036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2144" h="398" extrusionOk="0">
                    <a:moveTo>
                      <a:pt x="214" y="0"/>
                    </a:moveTo>
                    <a:cubicBezTo>
                      <a:pt x="92" y="0"/>
                      <a:pt x="0" y="92"/>
                      <a:pt x="0" y="199"/>
                    </a:cubicBezTo>
                    <a:cubicBezTo>
                      <a:pt x="0" y="306"/>
                      <a:pt x="92" y="397"/>
                      <a:pt x="214" y="397"/>
                    </a:cubicBezTo>
                    <a:lnTo>
                      <a:pt x="11945" y="397"/>
                    </a:lnTo>
                    <a:cubicBezTo>
                      <a:pt x="12052" y="397"/>
                      <a:pt x="12143" y="306"/>
                      <a:pt x="12143" y="199"/>
                    </a:cubicBezTo>
                    <a:cubicBezTo>
                      <a:pt x="12143" y="92"/>
                      <a:pt x="12052" y="0"/>
                      <a:pt x="119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38"/>
              <p:cNvSpPr/>
              <p:nvPr/>
            </p:nvSpPr>
            <p:spPr>
              <a:xfrm>
                <a:off x="3558350" y="1363675"/>
                <a:ext cx="16382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6553" h="398" extrusionOk="0">
                    <a:moveTo>
                      <a:pt x="214" y="0"/>
                    </a:moveTo>
                    <a:cubicBezTo>
                      <a:pt x="92" y="0"/>
                      <a:pt x="0" y="92"/>
                      <a:pt x="0" y="199"/>
                    </a:cubicBezTo>
                    <a:cubicBezTo>
                      <a:pt x="0" y="306"/>
                      <a:pt x="92" y="398"/>
                      <a:pt x="214" y="398"/>
                    </a:cubicBezTo>
                    <a:lnTo>
                      <a:pt x="6354" y="398"/>
                    </a:lnTo>
                    <a:cubicBezTo>
                      <a:pt x="6461" y="398"/>
                      <a:pt x="6553" y="306"/>
                      <a:pt x="6553" y="199"/>
                    </a:cubicBezTo>
                    <a:cubicBezTo>
                      <a:pt x="6553" y="92"/>
                      <a:pt x="6461" y="0"/>
                      <a:pt x="63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38"/>
              <p:cNvSpPr/>
              <p:nvPr/>
            </p:nvSpPr>
            <p:spPr>
              <a:xfrm>
                <a:off x="3558350" y="1428600"/>
                <a:ext cx="3036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2144" h="413" extrusionOk="0">
                    <a:moveTo>
                      <a:pt x="214" y="0"/>
                    </a:moveTo>
                    <a:cubicBezTo>
                      <a:pt x="92" y="0"/>
                      <a:pt x="0" y="92"/>
                      <a:pt x="0" y="199"/>
                    </a:cubicBezTo>
                    <a:cubicBezTo>
                      <a:pt x="0" y="321"/>
                      <a:pt x="92" y="412"/>
                      <a:pt x="214" y="412"/>
                    </a:cubicBezTo>
                    <a:lnTo>
                      <a:pt x="11945" y="412"/>
                    </a:lnTo>
                    <a:cubicBezTo>
                      <a:pt x="12052" y="412"/>
                      <a:pt x="12143" y="321"/>
                      <a:pt x="12143" y="199"/>
                    </a:cubicBezTo>
                    <a:cubicBezTo>
                      <a:pt x="12143" y="92"/>
                      <a:pt x="12052" y="0"/>
                      <a:pt x="119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8"/>
              <p:cNvSpPr/>
              <p:nvPr/>
            </p:nvSpPr>
            <p:spPr>
              <a:xfrm>
                <a:off x="3558350" y="1461050"/>
                <a:ext cx="1638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6553" h="413" extrusionOk="0">
                    <a:moveTo>
                      <a:pt x="214" y="0"/>
                    </a:moveTo>
                    <a:cubicBezTo>
                      <a:pt x="92" y="0"/>
                      <a:pt x="0" y="92"/>
                      <a:pt x="0" y="199"/>
                    </a:cubicBezTo>
                    <a:cubicBezTo>
                      <a:pt x="0" y="321"/>
                      <a:pt x="92" y="413"/>
                      <a:pt x="214" y="413"/>
                    </a:cubicBezTo>
                    <a:lnTo>
                      <a:pt x="6354" y="413"/>
                    </a:lnTo>
                    <a:cubicBezTo>
                      <a:pt x="6461" y="413"/>
                      <a:pt x="6553" y="321"/>
                      <a:pt x="6553" y="199"/>
                    </a:cubicBezTo>
                    <a:cubicBezTo>
                      <a:pt x="6553" y="92"/>
                      <a:pt x="6461" y="0"/>
                      <a:pt x="63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38"/>
              <p:cNvSpPr/>
              <p:nvPr/>
            </p:nvSpPr>
            <p:spPr>
              <a:xfrm>
                <a:off x="3558350" y="1493500"/>
                <a:ext cx="163825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553" h="414" extrusionOk="0">
                    <a:moveTo>
                      <a:pt x="214" y="1"/>
                    </a:moveTo>
                    <a:cubicBezTo>
                      <a:pt x="92" y="1"/>
                      <a:pt x="0" y="92"/>
                      <a:pt x="0" y="199"/>
                    </a:cubicBezTo>
                    <a:cubicBezTo>
                      <a:pt x="0" y="321"/>
                      <a:pt x="92" y="413"/>
                      <a:pt x="214" y="413"/>
                    </a:cubicBezTo>
                    <a:lnTo>
                      <a:pt x="6354" y="413"/>
                    </a:lnTo>
                    <a:cubicBezTo>
                      <a:pt x="6461" y="413"/>
                      <a:pt x="6553" y="321"/>
                      <a:pt x="6553" y="199"/>
                    </a:cubicBezTo>
                    <a:cubicBezTo>
                      <a:pt x="6553" y="92"/>
                      <a:pt x="6461" y="1"/>
                      <a:pt x="63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38"/>
              <p:cNvSpPr/>
              <p:nvPr/>
            </p:nvSpPr>
            <p:spPr>
              <a:xfrm>
                <a:off x="3741625" y="1363675"/>
                <a:ext cx="12032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398" extrusionOk="0">
                    <a:moveTo>
                      <a:pt x="199" y="0"/>
                    </a:moveTo>
                    <a:cubicBezTo>
                      <a:pt x="93" y="0"/>
                      <a:pt x="1" y="92"/>
                      <a:pt x="1" y="199"/>
                    </a:cubicBezTo>
                    <a:cubicBezTo>
                      <a:pt x="1" y="306"/>
                      <a:pt x="93" y="398"/>
                      <a:pt x="199" y="398"/>
                    </a:cubicBezTo>
                    <a:lnTo>
                      <a:pt x="4614" y="398"/>
                    </a:lnTo>
                    <a:cubicBezTo>
                      <a:pt x="4721" y="398"/>
                      <a:pt x="4812" y="306"/>
                      <a:pt x="4812" y="199"/>
                    </a:cubicBezTo>
                    <a:cubicBezTo>
                      <a:pt x="4812" y="92"/>
                      <a:pt x="4721" y="0"/>
                      <a:pt x="4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8"/>
              <p:cNvSpPr/>
              <p:nvPr/>
            </p:nvSpPr>
            <p:spPr>
              <a:xfrm>
                <a:off x="3902025" y="1454175"/>
                <a:ext cx="51950" cy="5232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2093" extrusionOk="0">
                    <a:moveTo>
                      <a:pt x="1039" y="0"/>
                    </a:moveTo>
                    <a:cubicBezTo>
                      <a:pt x="458" y="0"/>
                      <a:pt x="0" y="474"/>
                      <a:pt x="0" y="1039"/>
                    </a:cubicBezTo>
                    <a:cubicBezTo>
                      <a:pt x="0" y="1619"/>
                      <a:pt x="458" y="2093"/>
                      <a:pt x="1039" y="2093"/>
                    </a:cubicBezTo>
                    <a:cubicBezTo>
                      <a:pt x="1619" y="2093"/>
                      <a:pt x="2077" y="1619"/>
                      <a:pt x="2077" y="1039"/>
                    </a:cubicBezTo>
                    <a:cubicBezTo>
                      <a:pt x="2077" y="474"/>
                      <a:pt x="1619" y="0"/>
                      <a:pt x="1039" y="0"/>
                    </a:cubicBezTo>
                    <a:close/>
                  </a:path>
                </a:pathLst>
              </a:custGeom>
              <a:solidFill>
                <a:srgbClr val="20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38"/>
              <p:cNvSpPr/>
              <p:nvPr/>
            </p:nvSpPr>
            <p:spPr>
              <a:xfrm>
                <a:off x="3536200" y="1524050"/>
                <a:ext cx="85550" cy="92825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13" extrusionOk="0">
                    <a:moveTo>
                      <a:pt x="0" y="1"/>
                    </a:moveTo>
                    <a:lnTo>
                      <a:pt x="0" y="3712"/>
                    </a:lnTo>
                    <a:lnTo>
                      <a:pt x="3422" y="2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38"/>
              <p:cNvSpPr/>
              <p:nvPr/>
            </p:nvSpPr>
            <p:spPr>
              <a:xfrm>
                <a:off x="3445325" y="1642050"/>
                <a:ext cx="255100" cy="130225"/>
              </a:xfrm>
              <a:custGeom>
                <a:avLst/>
                <a:gdLst/>
                <a:ahLst/>
                <a:cxnLst/>
                <a:rect l="l" t="t" r="r" b="b"/>
                <a:pathLst>
                  <a:path w="10204" h="5209" extrusionOk="0">
                    <a:moveTo>
                      <a:pt x="0" y="0"/>
                    </a:moveTo>
                    <a:lnTo>
                      <a:pt x="2719" y="5209"/>
                    </a:lnTo>
                    <a:lnTo>
                      <a:pt x="10203" y="5209"/>
                    </a:lnTo>
                    <a:lnTo>
                      <a:pt x="7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38"/>
              <p:cNvSpPr/>
              <p:nvPr/>
            </p:nvSpPr>
            <p:spPr>
              <a:xfrm>
                <a:off x="3459450" y="1649675"/>
                <a:ext cx="226850" cy="114975"/>
              </a:xfrm>
              <a:custGeom>
                <a:avLst/>
                <a:gdLst/>
                <a:ahLst/>
                <a:cxnLst/>
                <a:rect l="l" t="t" r="r" b="b"/>
                <a:pathLst>
                  <a:path w="9074" h="4599" extrusionOk="0">
                    <a:moveTo>
                      <a:pt x="168" y="1"/>
                    </a:moveTo>
                    <a:cubicBezTo>
                      <a:pt x="77" y="1"/>
                      <a:pt x="0" y="108"/>
                      <a:pt x="46" y="199"/>
                    </a:cubicBezTo>
                    <a:lnTo>
                      <a:pt x="2291" y="4522"/>
                    </a:lnTo>
                    <a:cubicBezTo>
                      <a:pt x="2322" y="4568"/>
                      <a:pt x="2368" y="4598"/>
                      <a:pt x="2414" y="4598"/>
                    </a:cubicBezTo>
                    <a:lnTo>
                      <a:pt x="8905" y="4598"/>
                    </a:lnTo>
                    <a:cubicBezTo>
                      <a:pt x="9012" y="4598"/>
                      <a:pt x="9073" y="4491"/>
                      <a:pt x="9027" y="4400"/>
                    </a:cubicBezTo>
                    <a:lnTo>
                      <a:pt x="6782" y="77"/>
                    </a:lnTo>
                    <a:cubicBezTo>
                      <a:pt x="6751" y="31"/>
                      <a:pt x="6706" y="1"/>
                      <a:pt x="66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38"/>
              <p:cNvSpPr/>
              <p:nvPr/>
            </p:nvSpPr>
            <p:spPr>
              <a:xfrm>
                <a:off x="3512900" y="1772250"/>
                <a:ext cx="1520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6080" h="704" extrusionOk="0">
                    <a:moveTo>
                      <a:pt x="1" y="1"/>
                    </a:moveTo>
                    <a:lnTo>
                      <a:pt x="1" y="703"/>
                    </a:lnTo>
                    <a:lnTo>
                      <a:pt x="6080" y="703"/>
                    </a:lnTo>
                    <a:lnTo>
                      <a:pt x="60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38"/>
              <p:cNvSpPr/>
              <p:nvPr/>
            </p:nvSpPr>
            <p:spPr>
              <a:xfrm>
                <a:off x="3637000" y="1772250"/>
                <a:ext cx="1669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6676" h="704" extrusionOk="0">
                    <a:moveTo>
                      <a:pt x="337" y="1"/>
                    </a:moveTo>
                    <a:cubicBezTo>
                      <a:pt x="154" y="1"/>
                      <a:pt x="1" y="169"/>
                      <a:pt x="1" y="352"/>
                    </a:cubicBezTo>
                    <a:cubicBezTo>
                      <a:pt x="1" y="551"/>
                      <a:pt x="154" y="703"/>
                      <a:pt x="337" y="703"/>
                    </a:cubicBezTo>
                    <a:lnTo>
                      <a:pt x="6340" y="703"/>
                    </a:lnTo>
                    <a:cubicBezTo>
                      <a:pt x="6523" y="703"/>
                      <a:pt x="6676" y="551"/>
                      <a:pt x="6676" y="352"/>
                    </a:cubicBezTo>
                    <a:cubicBezTo>
                      <a:pt x="6676" y="154"/>
                      <a:pt x="6523" y="1"/>
                      <a:pt x="63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8"/>
              <p:cNvSpPr/>
              <p:nvPr/>
            </p:nvSpPr>
            <p:spPr>
              <a:xfrm>
                <a:off x="3439200" y="1642050"/>
                <a:ext cx="74100" cy="147800"/>
              </a:xfrm>
              <a:custGeom>
                <a:avLst/>
                <a:gdLst/>
                <a:ahLst/>
                <a:cxnLst/>
                <a:rect l="l" t="t" r="r" b="b"/>
                <a:pathLst>
                  <a:path w="2964" h="5912" extrusionOk="0">
                    <a:moveTo>
                      <a:pt x="245" y="0"/>
                    </a:moveTo>
                    <a:lnTo>
                      <a:pt x="108" y="92"/>
                    </a:lnTo>
                    <a:cubicBezTo>
                      <a:pt x="16" y="153"/>
                      <a:pt x="1" y="275"/>
                      <a:pt x="47" y="382"/>
                    </a:cubicBezTo>
                    <a:lnTo>
                      <a:pt x="2949" y="5911"/>
                    </a:lnTo>
                    <a:lnTo>
                      <a:pt x="2949" y="5209"/>
                    </a:lnTo>
                    <a:lnTo>
                      <a:pt x="2964" y="5209"/>
                    </a:ln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38"/>
              <p:cNvSpPr/>
              <p:nvPr/>
            </p:nvSpPr>
            <p:spPr>
              <a:xfrm>
                <a:off x="3564450" y="1780650"/>
                <a:ext cx="168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108" extrusionOk="0">
                    <a:moveTo>
                      <a:pt x="1" y="1"/>
                    </a:moveTo>
                    <a:lnTo>
                      <a:pt x="1" y="108"/>
                    </a:lnTo>
                    <a:lnTo>
                      <a:pt x="673" y="108"/>
                    </a:lnTo>
                    <a:lnTo>
                      <a:pt x="67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38"/>
              <p:cNvSpPr/>
              <p:nvPr/>
            </p:nvSpPr>
            <p:spPr>
              <a:xfrm>
                <a:off x="3585450" y="1780650"/>
                <a:ext cx="168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108" extrusionOk="0">
                    <a:moveTo>
                      <a:pt x="1" y="1"/>
                    </a:moveTo>
                    <a:lnTo>
                      <a:pt x="1" y="108"/>
                    </a:lnTo>
                    <a:lnTo>
                      <a:pt x="673" y="108"/>
                    </a:lnTo>
                    <a:lnTo>
                      <a:pt x="67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8"/>
              <p:cNvSpPr/>
              <p:nvPr/>
            </p:nvSpPr>
            <p:spPr>
              <a:xfrm>
                <a:off x="3606450" y="1780650"/>
                <a:ext cx="168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108" extrusionOk="0">
                    <a:moveTo>
                      <a:pt x="1" y="1"/>
                    </a:moveTo>
                    <a:lnTo>
                      <a:pt x="1" y="108"/>
                    </a:lnTo>
                    <a:lnTo>
                      <a:pt x="673" y="108"/>
                    </a:lnTo>
                    <a:lnTo>
                      <a:pt x="67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38"/>
              <p:cNvSpPr/>
              <p:nvPr/>
            </p:nvSpPr>
            <p:spPr>
              <a:xfrm>
                <a:off x="3517475" y="1973875"/>
                <a:ext cx="337225" cy="329600"/>
              </a:xfrm>
              <a:custGeom>
                <a:avLst/>
                <a:gdLst/>
                <a:ahLst/>
                <a:cxnLst/>
                <a:rect l="l" t="t" r="r" b="b"/>
                <a:pathLst>
                  <a:path w="13489" h="13184" extrusionOk="0">
                    <a:moveTo>
                      <a:pt x="10540" y="1"/>
                    </a:moveTo>
                    <a:cubicBezTo>
                      <a:pt x="10540" y="1"/>
                      <a:pt x="5912" y="2460"/>
                      <a:pt x="5164" y="3147"/>
                    </a:cubicBezTo>
                    <a:cubicBezTo>
                      <a:pt x="4873" y="3422"/>
                      <a:pt x="4064" y="4629"/>
                      <a:pt x="3178" y="6064"/>
                    </a:cubicBezTo>
                    <a:cubicBezTo>
                      <a:pt x="1712" y="8401"/>
                      <a:pt x="1" y="11319"/>
                      <a:pt x="47" y="11502"/>
                    </a:cubicBezTo>
                    <a:cubicBezTo>
                      <a:pt x="92" y="11803"/>
                      <a:pt x="1897" y="13183"/>
                      <a:pt x="2173" y="13183"/>
                    </a:cubicBezTo>
                    <a:cubicBezTo>
                      <a:pt x="2178" y="13183"/>
                      <a:pt x="2182" y="13183"/>
                      <a:pt x="2185" y="13182"/>
                    </a:cubicBezTo>
                    <a:cubicBezTo>
                      <a:pt x="2323" y="13152"/>
                      <a:pt x="3499" y="11716"/>
                      <a:pt x="4598" y="10341"/>
                    </a:cubicBezTo>
                    <a:cubicBezTo>
                      <a:pt x="5271" y="9501"/>
                      <a:pt x="5912" y="8692"/>
                      <a:pt x="6294" y="8218"/>
                    </a:cubicBezTo>
                    <a:cubicBezTo>
                      <a:pt x="7271" y="6996"/>
                      <a:pt x="13488" y="2154"/>
                      <a:pt x="13488" y="2154"/>
                    </a:cubicBezTo>
                    <a:lnTo>
                      <a:pt x="1054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38"/>
              <p:cNvSpPr/>
              <p:nvPr/>
            </p:nvSpPr>
            <p:spPr>
              <a:xfrm>
                <a:off x="3557975" y="2036125"/>
                <a:ext cx="218425" cy="241350"/>
              </a:xfrm>
              <a:custGeom>
                <a:avLst/>
                <a:gdLst/>
                <a:ahLst/>
                <a:cxnLst/>
                <a:rect l="l" t="t" r="r" b="b"/>
                <a:pathLst>
                  <a:path w="8737" h="9654" fill="none" extrusionOk="0">
                    <a:moveTo>
                      <a:pt x="0" y="9654"/>
                    </a:moveTo>
                    <a:cubicBezTo>
                      <a:pt x="0" y="9654"/>
                      <a:pt x="5820" y="1390"/>
                      <a:pt x="8737" y="0"/>
                    </a:cubicBezTo>
                  </a:path>
                </a:pathLst>
              </a:custGeom>
              <a:noFill/>
              <a:ln w="3825" cap="rnd" cmpd="sng">
                <a:solidFill>
                  <a:schemeClr val="dk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8"/>
              <p:cNvSpPr/>
              <p:nvPr/>
            </p:nvSpPr>
            <p:spPr>
              <a:xfrm>
                <a:off x="3843975" y="1385400"/>
                <a:ext cx="182550" cy="173475"/>
              </a:xfrm>
              <a:custGeom>
                <a:avLst/>
                <a:gdLst/>
                <a:ahLst/>
                <a:cxnLst/>
                <a:rect l="l" t="t" r="r" b="b"/>
                <a:pathLst>
                  <a:path w="7302" h="6939" extrusionOk="0">
                    <a:moveTo>
                      <a:pt x="5130" y="1"/>
                    </a:moveTo>
                    <a:cubicBezTo>
                      <a:pt x="5110" y="1"/>
                      <a:pt x="5091" y="1"/>
                      <a:pt x="5071" y="2"/>
                    </a:cubicBezTo>
                    <a:cubicBezTo>
                      <a:pt x="5362" y="445"/>
                      <a:pt x="5407" y="1117"/>
                      <a:pt x="5423" y="1316"/>
                    </a:cubicBezTo>
                    <a:cubicBezTo>
                      <a:pt x="5393" y="1046"/>
                      <a:pt x="5216" y="1"/>
                      <a:pt x="4076" y="1"/>
                    </a:cubicBezTo>
                    <a:cubicBezTo>
                      <a:pt x="4052" y="1"/>
                      <a:pt x="4027" y="1"/>
                      <a:pt x="4002" y="2"/>
                    </a:cubicBezTo>
                    <a:cubicBezTo>
                      <a:pt x="2628" y="33"/>
                      <a:pt x="1604" y="705"/>
                      <a:pt x="1482" y="1957"/>
                    </a:cubicBezTo>
                    <a:cubicBezTo>
                      <a:pt x="489" y="2125"/>
                      <a:pt x="77" y="2950"/>
                      <a:pt x="31" y="4080"/>
                    </a:cubicBezTo>
                    <a:cubicBezTo>
                      <a:pt x="0" y="4783"/>
                      <a:pt x="566" y="5149"/>
                      <a:pt x="566" y="5149"/>
                    </a:cubicBezTo>
                    <a:cubicBezTo>
                      <a:pt x="566" y="5149"/>
                      <a:pt x="642" y="5073"/>
                      <a:pt x="764" y="4966"/>
                    </a:cubicBezTo>
                    <a:cubicBezTo>
                      <a:pt x="932" y="4813"/>
                      <a:pt x="1192" y="4630"/>
                      <a:pt x="1497" y="4554"/>
                    </a:cubicBezTo>
                    <a:cubicBezTo>
                      <a:pt x="1589" y="4538"/>
                      <a:pt x="1681" y="4523"/>
                      <a:pt x="1772" y="4523"/>
                    </a:cubicBezTo>
                    <a:cubicBezTo>
                      <a:pt x="2392" y="4523"/>
                      <a:pt x="2541" y="5136"/>
                      <a:pt x="2895" y="5136"/>
                    </a:cubicBezTo>
                    <a:cubicBezTo>
                      <a:pt x="2908" y="5136"/>
                      <a:pt x="2920" y="5136"/>
                      <a:pt x="2933" y="5134"/>
                    </a:cubicBezTo>
                    <a:cubicBezTo>
                      <a:pt x="2933" y="5134"/>
                      <a:pt x="3165" y="4424"/>
                      <a:pt x="3591" y="4424"/>
                    </a:cubicBezTo>
                    <a:cubicBezTo>
                      <a:pt x="3615" y="4424"/>
                      <a:pt x="3640" y="4427"/>
                      <a:pt x="3666" y="4432"/>
                    </a:cubicBezTo>
                    <a:cubicBezTo>
                      <a:pt x="4140" y="4523"/>
                      <a:pt x="3605" y="5287"/>
                      <a:pt x="3666" y="5730"/>
                    </a:cubicBezTo>
                    <a:cubicBezTo>
                      <a:pt x="3737" y="6139"/>
                      <a:pt x="5044" y="6938"/>
                      <a:pt x="5773" y="6938"/>
                    </a:cubicBezTo>
                    <a:cubicBezTo>
                      <a:pt x="5834" y="6938"/>
                      <a:pt x="5891" y="6933"/>
                      <a:pt x="5942" y="6921"/>
                    </a:cubicBezTo>
                    <a:cubicBezTo>
                      <a:pt x="5988" y="6906"/>
                      <a:pt x="6018" y="6906"/>
                      <a:pt x="6049" y="6891"/>
                    </a:cubicBezTo>
                    <a:cubicBezTo>
                      <a:pt x="6568" y="6662"/>
                      <a:pt x="6232" y="5791"/>
                      <a:pt x="6691" y="4920"/>
                    </a:cubicBezTo>
                    <a:cubicBezTo>
                      <a:pt x="6767" y="4768"/>
                      <a:pt x="6843" y="4615"/>
                      <a:pt x="6920" y="4462"/>
                    </a:cubicBezTo>
                    <a:cubicBezTo>
                      <a:pt x="7225" y="3744"/>
                      <a:pt x="7301" y="3164"/>
                      <a:pt x="7072" y="2767"/>
                    </a:cubicBezTo>
                    <a:cubicBezTo>
                      <a:pt x="6797" y="2278"/>
                      <a:pt x="6385" y="2018"/>
                      <a:pt x="6385" y="2018"/>
                    </a:cubicBezTo>
                    <a:cubicBezTo>
                      <a:pt x="6385" y="2018"/>
                      <a:pt x="6721" y="1438"/>
                      <a:pt x="7072" y="1438"/>
                    </a:cubicBezTo>
                    <a:cubicBezTo>
                      <a:pt x="6956" y="1340"/>
                      <a:pt x="6829" y="1298"/>
                      <a:pt x="6706" y="1298"/>
                    </a:cubicBezTo>
                    <a:cubicBezTo>
                      <a:pt x="6425" y="1298"/>
                      <a:pt x="6160" y="1518"/>
                      <a:pt x="6064" y="1804"/>
                    </a:cubicBezTo>
                    <a:cubicBezTo>
                      <a:pt x="6197" y="445"/>
                      <a:pt x="5701" y="1"/>
                      <a:pt x="5130" y="1"/>
                    </a:cubicBezTo>
                    <a:close/>
                  </a:path>
                </a:pathLst>
              </a:custGeom>
              <a:solidFill>
                <a:srgbClr val="3824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38"/>
              <p:cNvSpPr/>
              <p:nvPr/>
            </p:nvSpPr>
            <p:spPr>
              <a:xfrm>
                <a:off x="3881400" y="1496000"/>
                <a:ext cx="113800" cy="95500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3820" extrusionOk="0">
                    <a:moveTo>
                      <a:pt x="2094" y="0"/>
                    </a:moveTo>
                    <a:cubicBezTo>
                      <a:pt x="1668" y="0"/>
                      <a:pt x="1436" y="710"/>
                      <a:pt x="1436" y="710"/>
                    </a:cubicBezTo>
                    <a:cubicBezTo>
                      <a:pt x="1423" y="712"/>
                      <a:pt x="1411" y="712"/>
                      <a:pt x="1398" y="712"/>
                    </a:cubicBezTo>
                    <a:cubicBezTo>
                      <a:pt x="1044" y="712"/>
                      <a:pt x="895" y="99"/>
                      <a:pt x="275" y="99"/>
                    </a:cubicBezTo>
                    <a:cubicBezTo>
                      <a:pt x="184" y="99"/>
                      <a:pt x="92" y="114"/>
                      <a:pt x="0" y="130"/>
                    </a:cubicBezTo>
                    <a:cubicBezTo>
                      <a:pt x="107" y="619"/>
                      <a:pt x="443" y="1840"/>
                      <a:pt x="1268" y="2894"/>
                    </a:cubicBezTo>
                    <a:cubicBezTo>
                      <a:pt x="1373" y="3027"/>
                      <a:pt x="1478" y="3068"/>
                      <a:pt x="1586" y="3068"/>
                    </a:cubicBezTo>
                    <a:cubicBezTo>
                      <a:pt x="1757" y="3068"/>
                      <a:pt x="1934" y="2966"/>
                      <a:pt x="2131" y="2966"/>
                    </a:cubicBezTo>
                    <a:cubicBezTo>
                      <a:pt x="2154" y="2966"/>
                      <a:pt x="2177" y="2968"/>
                      <a:pt x="2200" y="2971"/>
                    </a:cubicBezTo>
                    <a:cubicBezTo>
                      <a:pt x="2353" y="2986"/>
                      <a:pt x="2536" y="3093"/>
                      <a:pt x="2734" y="3383"/>
                    </a:cubicBezTo>
                    <a:cubicBezTo>
                      <a:pt x="2734" y="3383"/>
                      <a:pt x="2734" y="3398"/>
                      <a:pt x="2734" y="3398"/>
                    </a:cubicBezTo>
                    <a:cubicBezTo>
                      <a:pt x="2948" y="3714"/>
                      <a:pt x="3215" y="3819"/>
                      <a:pt x="3475" y="3819"/>
                    </a:cubicBezTo>
                    <a:cubicBezTo>
                      <a:pt x="3995" y="3819"/>
                      <a:pt x="4491" y="3398"/>
                      <a:pt x="4491" y="3398"/>
                    </a:cubicBezTo>
                    <a:lnTo>
                      <a:pt x="4537" y="2665"/>
                    </a:lnTo>
                    <a:lnTo>
                      <a:pt x="4552" y="2467"/>
                    </a:lnTo>
                    <a:lnTo>
                      <a:pt x="4552" y="2467"/>
                    </a:lnTo>
                    <a:cubicBezTo>
                      <a:pt x="4521" y="2482"/>
                      <a:pt x="4491" y="2482"/>
                      <a:pt x="4445" y="2497"/>
                    </a:cubicBezTo>
                    <a:cubicBezTo>
                      <a:pt x="4430" y="2497"/>
                      <a:pt x="4399" y="2497"/>
                      <a:pt x="4384" y="2513"/>
                    </a:cubicBezTo>
                    <a:cubicBezTo>
                      <a:pt x="4360" y="2514"/>
                      <a:pt x="4334" y="2515"/>
                      <a:pt x="4308" y="2515"/>
                    </a:cubicBezTo>
                    <a:cubicBezTo>
                      <a:pt x="3926" y="2515"/>
                      <a:pt x="3376" y="2311"/>
                      <a:pt x="2933" y="2039"/>
                    </a:cubicBezTo>
                    <a:cubicBezTo>
                      <a:pt x="2521" y="1795"/>
                      <a:pt x="2200" y="1504"/>
                      <a:pt x="2169" y="1306"/>
                    </a:cubicBezTo>
                    <a:cubicBezTo>
                      <a:pt x="2108" y="863"/>
                      <a:pt x="2643" y="99"/>
                      <a:pt x="2169" y="8"/>
                    </a:cubicBezTo>
                    <a:cubicBezTo>
                      <a:pt x="2143" y="3"/>
                      <a:pt x="2118" y="0"/>
                      <a:pt x="2094" y="0"/>
                    </a:cubicBez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38"/>
              <p:cNvSpPr/>
              <p:nvPr/>
            </p:nvSpPr>
            <p:spPr>
              <a:xfrm>
                <a:off x="3859625" y="1580950"/>
                <a:ext cx="159650" cy="316475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12659" extrusionOk="0">
                    <a:moveTo>
                      <a:pt x="4323" y="0"/>
                    </a:moveTo>
                    <a:cubicBezTo>
                      <a:pt x="4323" y="0"/>
                      <a:pt x="1986" y="1467"/>
                      <a:pt x="1513" y="1925"/>
                    </a:cubicBezTo>
                    <a:cubicBezTo>
                      <a:pt x="1299" y="2139"/>
                      <a:pt x="1314" y="3300"/>
                      <a:pt x="1314" y="4659"/>
                    </a:cubicBezTo>
                    <a:cubicBezTo>
                      <a:pt x="1314" y="6248"/>
                      <a:pt x="1314" y="8080"/>
                      <a:pt x="948" y="8936"/>
                    </a:cubicBezTo>
                    <a:cubicBezTo>
                      <a:pt x="871" y="9104"/>
                      <a:pt x="810" y="9241"/>
                      <a:pt x="749" y="9379"/>
                    </a:cubicBezTo>
                    <a:cubicBezTo>
                      <a:pt x="214" y="10601"/>
                      <a:pt x="1" y="10891"/>
                      <a:pt x="214" y="11273"/>
                    </a:cubicBezTo>
                    <a:cubicBezTo>
                      <a:pt x="260" y="11380"/>
                      <a:pt x="489" y="11502"/>
                      <a:pt x="825" y="11655"/>
                    </a:cubicBezTo>
                    <a:cubicBezTo>
                      <a:pt x="1805" y="12105"/>
                      <a:pt x="3715" y="12658"/>
                      <a:pt x="4942" y="12658"/>
                    </a:cubicBezTo>
                    <a:cubicBezTo>
                      <a:pt x="5131" y="12658"/>
                      <a:pt x="5303" y="12645"/>
                      <a:pt x="5454" y="12617"/>
                    </a:cubicBezTo>
                    <a:cubicBezTo>
                      <a:pt x="6385" y="12434"/>
                      <a:pt x="5835" y="8203"/>
                      <a:pt x="5316" y="5255"/>
                    </a:cubicBezTo>
                    <a:cubicBezTo>
                      <a:pt x="5041" y="3651"/>
                      <a:pt x="4781" y="2414"/>
                      <a:pt x="4781" y="2414"/>
                    </a:cubicBezTo>
                    <a:lnTo>
                      <a:pt x="43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38"/>
              <p:cNvSpPr/>
              <p:nvPr/>
            </p:nvSpPr>
            <p:spPr>
              <a:xfrm>
                <a:off x="3583550" y="1862750"/>
                <a:ext cx="431900" cy="430675"/>
              </a:xfrm>
              <a:custGeom>
                <a:avLst/>
                <a:gdLst/>
                <a:ahLst/>
                <a:cxnLst/>
                <a:rect l="l" t="t" r="r" b="b"/>
                <a:pathLst>
                  <a:path w="17276" h="17227" extrusionOk="0">
                    <a:moveTo>
                      <a:pt x="11257" y="1"/>
                    </a:moveTo>
                    <a:cubicBezTo>
                      <a:pt x="11257" y="1"/>
                      <a:pt x="2673" y="2613"/>
                      <a:pt x="1345" y="4384"/>
                    </a:cubicBezTo>
                    <a:cubicBezTo>
                      <a:pt x="0" y="6172"/>
                      <a:pt x="3422" y="16451"/>
                      <a:pt x="3651" y="16940"/>
                    </a:cubicBezTo>
                    <a:cubicBezTo>
                      <a:pt x="3746" y="17135"/>
                      <a:pt x="4166" y="17227"/>
                      <a:pt x="4687" y="17227"/>
                    </a:cubicBezTo>
                    <a:cubicBezTo>
                      <a:pt x="5428" y="17227"/>
                      <a:pt x="6372" y="17042"/>
                      <a:pt x="6874" y="16711"/>
                    </a:cubicBezTo>
                    <a:lnTo>
                      <a:pt x="6859" y="16589"/>
                    </a:lnTo>
                    <a:lnTo>
                      <a:pt x="6461" y="12770"/>
                    </a:lnTo>
                    <a:lnTo>
                      <a:pt x="5866" y="7287"/>
                    </a:lnTo>
                    <a:lnTo>
                      <a:pt x="8661" y="5469"/>
                    </a:lnTo>
                    <a:cubicBezTo>
                      <a:pt x="8661" y="5469"/>
                      <a:pt x="11299" y="5655"/>
                      <a:pt x="13264" y="5655"/>
                    </a:cubicBezTo>
                    <a:cubicBezTo>
                      <a:pt x="14171" y="5655"/>
                      <a:pt x="14935" y="5615"/>
                      <a:pt x="15229" y="5499"/>
                    </a:cubicBezTo>
                    <a:cubicBezTo>
                      <a:pt x="16161" y="5133"/>
                      <a:pt x="17276" y="2521"/>
                      <a:pt x="17276" y="2414"/>
                    </a:cubicBezTo>
                    <a:cubicBezTo>
                      <a:pt x="17276" y="2307"/>
                      <a:pt x="16497" y="1345"/>
                      <a:pt x="16497" y="1345"/>
                    </a:cubicBezTo>
                    <a:cubicBezTo>
                      <a:pt x="16497" y="1345"/>
                      <a:pt x="16313" y="1330"/>
                      <a:pt x="16008" y="1284"/>
                    </a:cubicBezTo>
                    <a:cubicBezTo>
                      <a:pt x="15779" y="1269"/>
                      <a:pt x="15458" y="1223"/>
                      <a:pt x="15107" y="1162"/>
                    </a:cubicBezTo>
                    <a:cubicBezTo>
                      <a:pt x="14190" y="1024"/>
                      <a:pt x="12968" y="780"/>
                      <a:pt x="12021" y="383"/>
                    </a:cubicBezTo>
                    <a:cubicBezTo>
                      <a:pt x="11731" y="276"/>
                      <a:pt x="11471" y="154"/>
                      <a:pt x="112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38"/>
              <p:cNvSpPr/>
              <p:nvPr/>
            </p:nvSpPr>
            <p:spPr>
              <a:xfrm>
                <a:off x="3582400" y="2277450"/>
                <a:ext cx="181800" cy="92825"/>
              </a:xfrm>
              <a:custGeom>
                <a:avLst/>
                <a:gdLst/>
                <a:ahLst/>
                <a:cxnLst/>
                <a:rect l="l" t="t" r="r" b="b"/>
                <a:pathLst>
                  <a:path w="7272" h="3713" extrusionOk="0">
                    <a:moveTo>
                      <a:pt x="6905" y="1"/>
                    </a:moveTo>
                    <a:lnTo>
                      <a:pt x="6920" y="123"/>
                    </a:lnTo>
                    <a:cubicBezTo>
                      <a:pt x="6423" y="445"/>
                      <a:pt x="5488" y="638"/>
                      <a:pt x="4750" y="638"/>
                    </a:cubicBezTo>
                    <a:cubicBezTo>
                      <a:pt x="4650" y="638"/>
                      <a:pt x="4552" y="634"/>
                      <a:pt x="4461" y="627"/>
                    </a:cubicBezTo>
                    <a:cubicBezTo>
                      <a:pt x="4064" y="611"/>
                      <a:pt x="3773" y="505"/>
                      <a:pt x="3697" y="352"/>
                    </a:cubicBezTo>
                    <a:lnTo>
                      <a:pt x="3697" y="352"/>
                    </a:lnTo>
                    <a:cubicBezTo>
                      <a:pt x="3712" y="398"/>
                      <a:pt x="3941" y="1192"/>
                      <a:pt x="3422" y="1589"/>
                    </a:cubicBezTo>
                    <a:cubicBezTo>
                      <a:pt x="3208" y="1772"/>
                      <a:pt x="2567" y="2017"/>
                      <a:pt x="1895" y="2307"/>
                    </a:cubicBezTo>
                    <a:cubicBezTo>
                      <a:pt x="1177" y="2612"/>
                      <a:pt x="444" y="2964"/>
                      <a:pt x="153" y="3315"/>
                    </a:cubicBezTo>
                    <a:cubicBezTo>
                      <a:pt x="46" y="3452"/>
                      <a:pt x="1" y="3575"/>
                      <a:pt x="31" y="3712"/>
                    </a:cubicBezTo>
                    <a:lnTo>
                      <a:pt x="7271" y="3712"/>
                    </a:lnTo>
                    <a:cubicBezTo>
                      <a:pt x="7271" y="3712"/>
                      <a:pt x="7271" y="3559"/>
                      <a:pt x="7256" y="3315"/>
                    </a:cubicBezTo>
                    <a:cubicBezTo>
                      <a:pt x="7225" y="2460"/>
                      <a:pt x="7118" y="413"/>
                      <a:pt x="69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38"/>
              <p:cNvSpPr/>
              <p:nvPr/>
            </p:nvSpPr>
            <p:spPr>
              <a:xfrm>
                <a:off x="3629750" y="2286225"/>
                <a:ext cx="641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567" h="2267" extrusionOk="0">
                    <a:moveTo>
                      <a:pt x="1803" y="1"/>
                    </a:moveTo>
                    <a:lnTo>
                      <a:pt x="1803" y="1"/>
                    </a:lnTo>
                    <a:cubicBezTo>
                      <a:pt x="1818" y="47"/>
                      <a:pt x="2047" y="841"/>
                      <a:pt x="1543" y="1238"/>
                    </a:cubicBezTo>
                    <a:cubicBezTo>
                      <a:pt x="1314" y="1421"/>
                      <a:pt x="673" y="1666"/>
                      <a:pt x="1" y="1956"/>
                    </a:cubicBezTo>
                    <a:cubicBezTo>
                      <a:pt x="107" y="2063"/>
                      <a:pt x="276" y="2216"/>
                      <a:pt x="428" y="2261"/>
                    </a:cubicBezTo>
                    <a:cubicBezTo>
                      <a:pt x="438" y="2265"/>
                      <a:pt x="451" y="2267"/>
                      <a:pt x="467" y="2267"/>
                    </a:cubicBezTo>
                    <a:cubicBezTo>
                      <a:pt x="788" y="2267"/>
                      <a:pt x="2252" y="1548"/>
                      <a:pt x="2383" y="1330"/>
                    </a:cubicBezTo>
                    <a:cubicBezTo>
                      <a:pt x="2490" y="1192"/>
                      <a:pt x="2536" y="627"/>
                      <a:pt x="2567" y="276"/>
                    </a:cubicBezTo>
                    <a:cubicBezTo>
                      <a:pt x="2170" y="260"/>
                      <a:pt x="1879" y="169"/>
                      <a:pt x="18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38"/>
              <p:cNvSpPr/>
              <p:nvPr/>
            </p:nvSpPr>
            <p:spPr>
              <a:xfrm>
                <a:off x="3582400" y="2360325"/>
                <a:ext cx="1818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7272" h="398" extrusionOk="0">
                    <a:moveTo>
                      <a:pt x="153" y="0"/>
                    </a:moveTo>
                    <a:cubicBezTo>
                      <a:pt x="46" y="137"/>
                      <a:pt x="1" y="260"/>
                      <a:pt x="31" y="397"/>
                    </a:cubicBezTo>
                    <a:lnTo>
                      <a:pt x="7271" y="397"/>
                    </a:lnTo>
                    <a:cubicBezTo>
                      <a:pt x="7271" y="397"/>
                      <a:pt x="7271" y="244"/>
                      <a:pt x="72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38"/>
              <p:cNvSpPr/>
              <p:nvPr/>
            </p:nvSpPr>
            <p:spPr>
              <a:xfrm>
                <a:off x="3410950" y="2261325"/>
                <a:ext cx="161175" cy="109100"/>
              </a:xfrm>
              <a:custGeom>
                <a:avLst/>
                <a:gdLst/>
                <a:ahLst/>
                <a:cxnLst/>
                <a:rect l="l" t="t" r="r" b="b"/>
                <a:pathLst>
                  <a:path w="6447" h="4364" extrusionOk="0">
                    <a:moveTo>
                      <a:pt x="1102" y="1"/>
                    </a:moveTo>
                    <a:cubicBezTo>
                      <a:pt x="957" y="1"/>
                      <a:pt x="827" y="6"/>
                      <a:pt x="718" y="19"/>
                    </a:cubicBezTo>
                    <a:cubicBezTo>
                      <a:pt x="596" y="35"/>
                      <a:pt x="489" y="65"/>
                      <a:pt x="428" y="111"/>
                    </a:cubicBezTo>
                    <a:cubicBezTo>
                      <a:pt x="0" y="386"/>
                      <a:pt x="4476" y="4189"/>
                      <a:pt x="4919" y="4357"/>
                    </a:cubicBezTo>
                    <a:cubicBezTo>
                      <a:pt x="4931" y="4362"/>
                      <a:pt x="4943" y="4364"/>
                      <a:pt x="4956" y="4364"/>
                    </a:cubicBezTo>
                    <a:cubicBezTo>
                      <a:pt x="5076" y="4364"/>
                      <a:pt x="5243" y="4175"/>
                      <a:pt x="5423" y="3899"/>
                    </a:cubicBezTo>
                    <a:cubicBezTo>
                      <a:pt x="5896" y="3135"/>
                      <a:pt x="6446" y="1684"/>
                      <a:pt x="6446" y="1684"/>
                    </a:cubicBezTo>
                    <a:lnTo>
                      <a:pt x="6446" y="1684"/>
                    </a:lnTo>
                    <a:cubicBezTo>
                      <a:pt x="6442" y="1685"/>
                      <a:pt x="6436" y="1686"/>
                      <a:pt x="6430" y="1686"/>
                    </a:cubicBezTo>
                    <a:cubicBezTo>
                      <a:pt x="6218" y="1686"/>
                      <a:pt x="5148" y="906"/>
                      <a:pt x="4613" y="386"/>
                    </a:cubicBezTo>
                    <a:cubicBezTo>
                      <a:pt x="4430" y="218"/>
                      <a:pt x="4308" y="80"/>
                      <a:pt x="4293" y="4"/>
                    </a:cubicBezTo>
                    <a:cubicBezTo>
                      <a:pt x="4293" y="4"/>
                      <a:pt x="4216" y="203"/>
                      <a:pt x="3590" y="203"/>
                    </a:cubicBezTo>
                    <a:cubicBezTo>
                      <a:pt x="3330" y="203"/>
                      <a:pt x="2857" y="141"/>
                      <a:pt x="2353" y="80"/>
                    </a:cubicBezTo>
                    <a:cubicBezTo>
                      <a:pt x="1926" y="37"/>
                      <a:pt x="1468" y="1"/>
                      <a:pt x="1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38"/>
              <p:cNvSpPr/>
              <p:nvPr/>
            </p:nvSpPr>
            <p:spPr>
              <a:xfrm>
                <a:off x="3469375" y="2261425"/>
                <a:ext cx="56925" cy="185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742" extrusionOk="0">
                    <a:moveTo>
                      <a:pt x="1971" y="0"/>
                    </a:moveTo>
                    <a:cubicBezTo>
                      <a:pt x="1971" y="0"/>
                      <a:pt x="1879" y="199"/>
                      <a:pt x="1253" y="199"/>
                    </a:cubicBezTo>
                    <a:cubicBezTo>
                      <a:pt x="1009" y="199"/>
                      <a:pt x="520" y="137"/>
                      <a:pt x="16" y="76"/>
                    </a:cubicBezTo>
                    <a:lnTo>
                      <a:pt x="16" y="76"/>
                    </a:lnTo>
                    <a:cubicBezTo>
                      <a:pt x="0" y="199"/>
                      <a:pt x="0" y="397"/>
                      <a:pt x="138" y="489"/>
                    </a:cubicBezTo>
                    <a:cubicBezTo>
                      <a:pt x="252" y="577"/>
                      <a:pt x="632" y="741"/>
                      <a:pt x="1114" y="741"/>
                    </a:cubicBezTo>
                    <a:cubicBezTo>
                      <a:pt x="1467" y="741"/>
                      <a:pt x="1876" y="653"/>
                      <a:pt x="2276" y="382"/>
                    </a:cubicBezTo>
                    <a:cubicBezTo>
                      <a:pt x="2093" y="214"/>
                      <a:pt x="1971" y="76"/>
                      <a:pt x="19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8"/>
              <p:cNvSpPr/>
              <p:nvPr/>
            </p:nvSpPr>
            <p:spPr>
              <a:xfrm>
                <a:off x="3410950" y="2261800"/>
                <a:ext cx="135575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5423" h="4345" extrusionOk="0">
                    <a:moveTo>
                      <a:pt x="718" y="0"/>
                    </a:moveTo>
                    <a:cubicBezTo>
                      <a:pt x="596" y="16"/>
                      <a:pt x="489" y="46"/>
                      <a:pt x="428" y="92"/>
                    </a:cubicBezTo>
                    <a:cubicBezTo>
                      <a:pt x="0" y="367"/>
                      <a:pt x="4476" y="4170"/>
                      <a:pt x="4919" y="4338"/>
                    </a:cubicBezTo>
                    <a:cubicBezTo>
                      <a:pt x="4932" y="4343"/>
                      <a:pt x="4946" y="4345"/>
                      <a:pt x="4959" y="4345"/>
                    </a:cubicBezTo>
                    <a:cubicBezTo>
                      <a:pt x="5089" y="4345"/>
                      <a:pt x="5243" y="4156"/>
                      <a:pt x="5423" y="3880"/>
                    </a:cubicBezTo>
                    <a:lnTo>
                      <a:pt x="71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38"/>
              <p:cNvSpPr/>
              <p:nvPr/>
            </p:nvSpPr>
            <p:spPr>
              <a:xfrm>
                <a:off x="3609525" y="1728725"/>
                <a:ext cx="271125" cy="78050"/>
              </a:xfrm>
              <a:custGeom>
                <a:avLst/>
                <a:gdLst/>
                <a:ahLst/>
                <a:cxnLst/>
                <a:rect l="l" t="t" r="r" b="b"/>
                <a:pathLst>
                  <a:path w="10845" h="3122" extrusionOk="0">
                    <a:moveTo>
                      <a:pt x="8874" y="1"/>
                    </a:moveTo>
                    <a:lnTo>
                      <a:pt x="8661" y="367"/>
                    </a:lnTo>
                    <a:lnTo>
                      <a:pt x="8508" y="627"/>
                    </a:lnTo>
                    <a:cubicBezTo>
                      <a:pt x="8508" y="627"/>
                      <a:pt x="7143" y="613"/>
                      <a:pt x="5890" y="613"/>
                    </a:cubicBezTo>
                    <a:cubicBezTo>
                      <a:pt x="5263" y="613"/>
                      <a:pt x="4664" y="617"/>
                      <a:pt x="4277" y="627"/>
                    </a:cubicBezTo>
                    <a:cubicBezTo>
                      <a:pt x="4205" y="630"/>
                      <a:pt x="4133" y="631"/>
                      <a:pt x="4061" y="631"/>
                    </a:cubicBezTo>
                    <a:cubicBezTo>
                      <a:pt x="2962" y="631"/>
                      <a:pt x="1921" y="320"/>
                      <a:pt x="1634" y="306"/>
                    </a:cubicBezTo>
                    <a:cubicBezTo>
                      <a:pt x="1631" y="306"/>
                      <a:pt x="1628" y="306"/>
                      <a:pt x="1624" y="306"/>
                    </a:cubicBezTo>
                    <a:cubicBezTo>
                      <a:pt x="1319" y="306"/>
                      <a:pt x="228" y="950"/>
                      <a:pt x="122" y="1146"/>
                    </a:cubicBezTo>
                    <a:cubicBezTo>
                      <a:pt x="0" y="1360"/>
                      <a:pt x="1955" y="1375"/>
                      <a:pt x="2230" y="1436"/>
                    </a:cubicBezTo>
                    <a:cubicBezTo>
                      <a:pt x="2505" y="1482"/>
                      <a:pt x="8294" y="2933"/>
                      <a:pt x="9287" y="3116"/>
                    </a:cubicBezTo>
                    <a:lnTo>
                      <a:pt x="9348" y="3116"/>
                    </a:lnTo>
                    <a:cubicBezTo>
                      <a:pt x="9373" y="3120"/>
                      <a:pt x="9398" y="3122"/>
                      <a:pt x="9423" y="3122"/>
                    </a:cubicBezTo>
                    <a:cubicBezTo>
                      <a:pt x="9926" y="3122"/>
                      <a:pt x="10510" y="2422"/>
                      <a:pt x="10845" y="1971"/>
                    </a:cubicBezTo>
                    <a:lnTo>
                      <a:pt x="10845" y="1971"/>
                    </a:lnTo>
                    <a:cubicBezTo>
                      <a:pt x="10815" y="1975"/>
                      <a:pt x="10783" y="1977"/>
                      <a:pt x="10751" y="1977"/>
                    </a:cubicBezTo>
                    <a:cubicBezTo>
                      <a:pt x="10066" y="1977"/>
                      <a:pt x="8816" y="1079"/>
                      <a:pt x="8874" y="1"/>
                    </a:cubicBez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8"/>
              <p:cNvSpPr/>
              <p:nvPr/>
            </p:nvSpPr>
            <p:spPr>
              <a:xfrm>
                <a:off x="3873750" y="1883375"/>
                <a:ext cx="26000" cy="47375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895" fill="none" extrusionOk="0">
                    <a:moveTo>
                      <a:pt x="276" y="1"/>
                    </a:moveTo>
                    <a:cubicBezTo>
                      <a:pt x="276" y="1"/>
                      <a:pt x="1" y="1421"/>
                      <a:pt x="1039" y="1895"/>
                    </a:cubicBezTo>
                  </a:path>
                </a:pathLst>
              </a:custGeom>
              <a:noFill/>
              <a:ln w="3825" cap="rnd" cmpd="sng">
                <a:solidFill>
                  <a:schemeClr val="dk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38"/>
              <p:cNvSpPr/>
              <p:nvPr/>
            </p:nvSpPr>
            <p:spPr>
              <a:xfrm>
                <a:off x="3678250" y="1912025"/>
                <a:ext cx="188650" cy="365450"/>
              </a:xfrm>
              <a:custGeom>
                <a:avLst/>
                <a:gdLst/>
                <a:ahLst/>
                <a:cxnLst/>
                <a:rect l="l" t="t" r="r" b="b"/>
                <a:pathLst>
                  <a:path w="7546" h="14618" fill="none" extrusionOk="0">
                    <a:moveTo>
                      <a:pt x="7546" y="0"/>
                    </a:moveTo>
                    <a:cubicBezTo>
                      <a:pt x="7546" y="0"/>
                      <a:pt x="672" y="2933"/>
                      <a:pt x="336" y="3849"/>
                    </a:cubicBezTo>
                    <a:cubicBezTo>
                      <a:pt x="0" y="4750"/>
                      <a:pt x="2078" y="14618"/>
                      <a:pt x="2078" y="14618"/>
                    </a:cubicBezTo>
                  </a:path>
                </a:pathLst>
              </a:custGeom>
              <a:noFill/>
              <a:ln w="3825" cap="rnd" cmpd="sng">
                <a:solidFill>
                  <a:schemeClr val="dk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8"/>
              <p:cNvSpPr/>
              <p:nvPr/>
            </p:nvSpPr>
            <p:spPr>
              <a:xfrm>
                <a:off x="3878350" y="1669925"/>
                <a:ext cx="64925" cy="145500"/>
              </a:xfrm>
              <a:custGeom>
                <a:avLst/>
                <a:gdLst/>
                <a:ahLst/>
                <a:cxnLst/>
                <a:rect l="l" t="t" r="r" b="b"/>
                <a:pathLst>
                  <a:path w="2597" h="5820" extrusionOk="0">
                    <a:moveTo>
                      <a:pt x="2230" y="0"/>
                    </a:moveTo>
                    <a:lnTo>
                      <a:pt x="565" y="1100"/>
                    </a:lnTo>
                    <a:cubicBezTo>
                      <a:pt x="565" y="2673"/>
                      <a:pt x="565" y="4521"/>
                      <a:pt x="199" y="5377"/>
                    </a:cubicBezTo>
                    <a:cubicBezTo>
                      <a:pt x="122" y="5530"/>
                      <a:pt x="61" y="5682"/>
                      <a:pt x="0" y="5820"/>
                    </a:cubicBezTo>
                    <a:cubicBezTo>
                      <a:pt x="550" y="5041"/>
                      <a:pt x="1329" y="4170"/>
                      <a:pt x="1818" y="3483"/>
                    </a:cubicBezTo>
                    <a:cubicBezTo>
                      <a:pt x="2597" y="2383"/>
                      <a:pt x="2230" y="0"/>
                      <a:pt x="22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38"/>
              <p:cNvSpPr/>
              <p:nvPr/>
            </p:nvSpPr>
            <p:spPr>
              <a:xfrm>
                <a:off x="3829925" y="1628575"/>
                <a:ext cx="111075" cy="149600"/>
              </a:xfrm>
              <a:custGeom>
                <a:avLst/>
                <a:gdLst/>
                <a:ahLst/>
                <a:cxnLst/>
                <a:rect l="l" t="t" r="r" b="b"/>
                <a:pathLst>
                  <a:path w="4443" h="5984" extrusionOk="0">
                    <a:moveTo>
                      <a:pt x="2769" y="0"/>
                    </a:moveTo>
                    <a:cubicBezTo>
                      <a:pt x="2408" y="0"/>
                      <a:pt x="793" y="2429"/>
                      <a:pt x="242" y="3533"/>
                    </a:cubicBezTo>
                    <a:cubicBezTo>
                      <a:pt x="135" y="3747"/>
                      <a:pt x="58" y="3915"/>
                      <a:pt x="58" y="4007"/>
                    </a:cubicBezTo>
                    <a:cubicBezTo>
                      <a:pt x="0" y="5085"/>
                      <a:pt x="1250" y="5983"/>
                      <a:pt x="1921" y="5983"/>
                    </a:cubicBezTo>
                    <a:cubicBezTo>
                      <a:pt x="1953" y="5983"/>
                      <a:pt x="1984" y="5981"/>
                      <a:pt x="2013" y="5977"/>
                    </a:cubicBezTo>
                    <a:cubicBezTo>
                      <a:pt x="2044" y="5962"/>
                      <a:pt x="2075" y="5962"/>
                      <a:pt x="2105" y="5946"/>
                    </a:cubicBezTo>
                    <a:cubicBezTo>
                      <a:pt x="2181" y="5885"/>
                      <a:pt x="2258" y="5824"/>
                      <a:pt x="2319" y="5763"/>
                    </a:cubicBezTo>
                    <a:cubicBezTo>
                      <a:pt x="3449" y="4709"/>
                      <a:pt x="4442" y="3029"/>
                      <a:pt x="4167" y="1654"/>
                    </a:cubicBezTo>
                    <a:cubicBezTo>
                      <a:pt x="3877" y="173"/>
                      <a:pt x="2792" y="5"/>
                      <a:pt x="2792" y="5"/>
                    </a:cubicBezTo>
                    <a:cubicBezTo>
                      <a:pt x="2785" y="2"/>
                      <a:pt x="2777" y="0"/>
                      <a:pt x="27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38"/>
              <p:cNvSpPr/>
              <p:nvPr/>
            </p:nvSpPr>
            <p:spPr>
              <a:xfrm>
                <a:off x="3936375" y="1546975"/>
                <a:ext cx="3630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161" extrusionOk="0">
                    <a:moveTo>
                      <a:pt x="734" y="0"/>
                    </a:moveTo>
                    <a:lnTo>
                      <a:pt x="1" y="932"/>
                    </a:lnTo>
                    <a:cubicBezTo>
                      <a:pt x="123" y="947"/>
                      <a:pt x="245" y="1008"/>
                      <a:pt x="383" y="1161"/>
                    </a:cubicBezTo>
                    <a:cubicBezTo>
                      <a:pt x="581" y="993"/>
                      <a:pt x="917" y="779"/>
                      <a:pt x="1253" y="611"/>
                    </a:cubicBezTo>
                    <a:cubicBezTo>
                      <a:pt x="1299" y="535"/>
                      <a:pt x="1360" y="443"/>
                      <a:pt x="1452" y="336"/>
                    </a:cubicBezTo>
                    <a:cubicBezTo>
                      <a:pt x="1207" y="260"/>
                      <a:pt x="963" y="137"/>
                      <a:pt x="734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8"/>
              <p:cNvSpPr/>
              <p:nvPr/>
            </p:nvSpPr>
            <p:spPr>
              <a:xfrm>
                <a:off x="3824875" y="1728725"/>
                <a:ext cx="55775" cy="78050"/>
              </a:xfrm>
              <a:custGeom>
                <a:avLst/>
                <a:gdLst/>
                <a:ahLst/>
                <a:cxnLst/>
                <a:rect l="l" t="t" r="r" b="b"/>
                <a:pathLst>
                  <a:path w="2231" h="3122" extrusionOk="0">
                    <a:moveTo>
                      <a:pt x="260" y="1"/>
                    </a:moveTo>
                    <a:lnTo>
                      <a:pt x="47" y="382"/>
                    </a:lnTo>
                    <a:cubicBezTo>
                      <a:pt x="1" y="978"/>
                      <a:pt x="31" y="2185"/>
                      <a:pt x="673" y="3116"/>
                    </a:cubicBezTo>
                    <a:lnTo>
                      <a:pt x="734" y="3116"/>
                    </a:lnTo>
                    <a:cubicBezTo>
                      <a:pt x="759" y="3120"/>
                      <a:pt x="784" y="3122"/>
                      <a:pt x="809" y="3122"/>
                    </a:cubicBezTo>
                    <a:cubicBezTo>
                      <a:pt x="1312" y="3122"/>
                      <a:pt x="1896" y="2422"/>
                      <a:pt x="2231" y="1971"/>
                    </a:cubicBezTo>
                    <a:lnTo>
                      <a:pt x="2231" y="1971"/>
                    </a:lnTo>
                    <a:cubicBezTo>
                      <a:pt x="2201" y="1975"/>
                      <a:pt x="2169" y="1977"/>
                      <a:pt x="2137" y="1977"/>
                    </a:cubicBezTo>
                    <a:cubicBezTo>
                      <a:pt x="1452" y="1977"/>
                      <a:pt x="202" y="1079"/>
                      <a:pt x="2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38"/>
              <p:cNvSpPr/>
              <p:nvPr/>
            </p:nvSpPr>
            <p:spPr>
              <a:xfrm>
                <a:off x="3958525" y="1509450"/>
                <a:ext cx="309325" cy="535475"/>
              </a:xfrm>
              <a:custGeom>
                <a:avLst/>
                <a:gdLst/>
                <a:ahLst/>
                <a:cxnLst/>
                <a:rect l="l" t="t" r="r" b="b"/>
                <a:pathLst>
                  <a:path w="12373" h="21419" extrusionOk="0">
                    <a:moveTo>
                      <a:pt x="6025" y="1"/>
                    </a:moveTo>
                    <a:cubicBezTo>
                      <a:pt x="5627" y="1"/>
                      <a:pt x="5216" y="21"/>
                      <a:pt x="4797" y="65"/>
                    </a:cubicBezTo>
                    <a:cubicBezTo>
                      <a:pt x="4339" y="111"/>
                      <a:pt x="3926" y="172"/>
                      <a:pt x="3560" y="264"/>
                    </a:cubicBezTo>
                    <a:cubicBezTo>
                      <a:pt x="2704" y="447"/>
                      <a:pt x="2063" y="722"/>
                      <a:pt x="1589" y="1012"/>
                    </a:cubicBezTo>
                    <a:cubicBezTo>
                      <a:pt x="3132" y="1929"/>
                      <a:pt x="4384" y="5167"/>
                      <a:pt x="4430" y="11017"/>
                    </a:cubicBezTo>
                    <a:cubicBezTo>
                      <a:pt x="4430" y="11124"/>
                      <a:pt x="4430" y="11246"/>
                      <a:pt x="4430" y="11353"/>
                    </a:cubicBezTo>
                    <a:cubicBezTo>
                      <a:pt x="4430" y="20120"/>
                      <a:pt x="1" y="21419"/>
                      <a:pt x="1" y="21419"/>
                    </a:cubicBezTo>
                    <a:lnTo>
                      <a:pt x="5576" y="21419"/>
                    </a:lnTo>
                    <a:cubicBezTo>
                      <a:pt x="10143" y="21419"/>
                      <a:pt x="12373" y="4556"/>
                      <a:pt x="12021" y="2860"/>
                    </a:cubicBezTo>
                    <a:cubicBezTo>
                      <a:pt x="11695" y="1352"/>
                      <a:pt x="9241" y="1"/>
                      <a:pt x="60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8"/>
              <p:cNvSpPr/>
              <p:nvPr/>
            </p:nvSpPr>
            <p:spPr>
              <a:xfrm>
                <a:off x="3730175" y="1534750"/>
                <a:ext cx="339125" cy="510175"/>
              </a:xfrm>
              <a:custGeom>
                <a:avLst/>
                <a:gdLst/>
                <a:ahLst/>
                <a:cxnLst/>
                <a:rect l="l" t="t" r="r" b="b"/>
                <a:pathLst>
                  <a:path w="13565" h="20407" extrusionOk="0">
                    <a:moveTo>
                      <a:pt x="10723" y="0"/>
                    </a:moveTo>
                    <a:cubicBezTo>
                      <a:pt x="10234" y="275"/>
                      <a:pt x="9914" y="581"/>
                      <a:pt x="9700" y="825"/>
                    </a:cubicBezTo>
                    <a:cubicBezTo>
                      <a:pt x="9471" y="1085"/>
                      <a:pt x="9379" y="1283"/>
                      <a:pt x="9364" y="1329"/>
                    </a:cubicBezTo>
                    <a:cubicBezTo>
                      <a:pt x="9364" y="1344"/>
                      <a:pt x="9364" y="1344"/>
                      <a:pt x="9364" y="1344"/>
                    </a:cubicBezTo>
                    <a:cubicBezTo>
                      <a:pt x="9333" y="1451"/>
                      <a:pt x="9303" y="1558"/>
                      <a:pt x="9287" y="1665"/>
                    </a:cubicBezTo>
                    <a:cubicBezTo>
                      <a:pt x="9043" y="2811"/>
                      <a:pt x="8829" y="4384"/>
                      <a:pt x="8844" y="6232"/>
                    </a:cubicBezTo>
                    <a:cubicBezTo>
                      <a:pt x="8844" y="7042"/>
                      <a:pt x="8890" y="7897"/>
                      <a:pt x="9012" y="8813"/>
                    </a:cubicBezTo>
                    <a:cubicBezTo>
                      <a:pt x="9104" y="9577"/>
                      <a:pt x="9257" y="10371"/>
                      <a:pt x="9471" y="11196"/>
                    </a:cubicBezTo>
                    <a:cubicBezTo>
                      <a:pt x="9746" y="12311"/>
                      <a:pt x="10021" y="13503"/>
                      <a:pt x="10158" y="14495"/>
                    </a:cubicBezTo>
                    <a:cubicBezTo>
                      <a:pt x="10357" y="15901"/>
                      <a:pt x="10296" y="16955"/>
                      <a:pt x="9669" y="17016"/>
                    </a:cubicBezTo>
                    <a:cubicBezTo>
                      <a:pt x="8585" y="17138"/>
                      <a:pt x="7882" y="17168"/>
                      <a:pt x="7623" y="18253"/>
                    </a:cubicBezTo>
                    <a:lnTo>
                      <a:pt x="2796" y="18589"/>
                    </a:lnTo>
                    <a:lnTo>
                      <a:pt x="383" y="20132"/>
                    </a:lnTo>
                    <a:lnTo>
                      <a:pt x="1" y="20407"/>
                    </a:lnTo>
                    <a:lnTo>
                      <a:pt x="9135" y="20407"/>
                    </a:lnTo>
                    <a:cubicBezTo>
                      <a:pt x="9135" y="20407"/>
                      <a:pt x="13564" y="19108"/>
                      <a:pt x="13564" y="10341"/>
                    </a:cubicBezTo>
                    <a:cubicBezTo>
                      <a:pt x="13564" y="10234"/>
                      <a:pt x="13564" y="10112"/>
                      <a:pt x="13564" y="10005"/>
                    </a:cubicBezTo>
                    <a:cubicBezTo>
                      <a:pt x="13518" y="4445"/>
                      <a:pt x="12388" y="1237"/>
                      <a:pt x="10952" y="153"/>
                    </a:cubicBezTo>
                    <a:cubicBezTo>
                      <a:pt x="10876" y="92"/>
                      <a:pt x="10800" y="46"/>
                      <a:pt x="107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8"/>
              <p:cNvSpPr/>
              <p:nvPr/>
            </p:nvSpPr>
            <p:spPr>
              <a:xfrm>
                <a:off x="3852750" y="2044900"/>
                <a:ext cx="180650" cy="325375"/>
              </a:xfrm>
              <a:custGeom>
                <a:avLst/>
                <a:gdLst/>
                <a:ahLst/>
                <a:cxnLst/>
                <a:rect l="l" t="t" r="r" b="b"/>
                <a:pathLst>
                  <a:path w="7226" h="13015" extrusionOk="0">
                    <a:moveTo>
                      <a:pt x="2979" y="1"/>
                    </a:moveTo>
                    <a:lnTo>
                      <a:pt x="2979" y="8921"/>
                    </a:lnTo>
                    <a:cubicBezTo>
                      <a:pt x="2979" y="9852"/>
                      <a:pt x="2552" y="10723"/>
                      <a:pt x="1818" y="11303"/>
                    </a:cubicBezTo>
                    <a:lnTo>
                      <a:pt x="169" y="12586"/>
                    </a:lnTo>
                    <a:cubicBezTo>
                      <a:pt x="1" y="12724"/>
                      <a:pt x="92" y="13014"/>
                      <a:pt x="321" y="13014"/>
                    </a:cubicBezTo>
                    <a:lnTo>
                      <a:pt x="6889" y="13014"/>
                    </a:lnTo>
                    <a:cubicBezTo>
                      <a:pt x="7119" y="13014"/>
                      <a:pt x="7225" y="12724"/>
                      <a:pt x="7042" y="12586"/>
                    </a:cubicBezTo>
                    <a:lnTo>
                      <a:pt x="5393" y="11303"/>
                    </a:lnTo>
                    <a:cubicBezTo>
                      <a:pt x="4659" y="10723"/>
                      <a:pt x="4232" y="9852"/>
                      <a:pt x="4232" y="8921"/>
                    </a:cubicBezTo>
                    <a:lnTo>
                      <a:pt x="42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8"/>
              <p:cNvSpPr/>
              <p:nvPr/>
            </p:nvSpPr>
            <p:spPr>
              <a:xfrm>
                <a:off x="4150600" y="1519475"/>
                <a:ext cx="307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123" h="367" fill="none" extrusionOk="0">
                    <a:moveTo>
                      <a:pt x="1" y="0"/>
                    </a:moveTo>
                    <a:cubicBezTo>
                      <a:pt x="1" y="0"/>
                      <a:pt x="46" y="122"/>
                      <a:pt x="123" y="367"/>
                    </a:cubicBezTo>
                  </a:path>
                </a:pathLst>
              </a:custGeom>
              <a:noFill/>
              <a:ln w="3825" cap="rnd" cmpd="sng">
                <a:solidFill>
                  <a:schemeClr val="dk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8"/>
              <p:cNvSpPr/>
              <p:nvPr/>
            </p:nvSpPr>
            <p:spPr>
              <a:xfrm>
                <a:off x="4063150" y="2032300"/>
                <a:ext cx="73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1" fill="none" extrusionOk="0">
                    <a:moveTo>
                      <a:pt x="291" y="1"/>
                    </a:moveTo>
                    <a:cubicBezTo>
                      <a:pt x="184" y="92"/>
                      <a:pt x="92" y="184"/>
                      <a:pt x="1" y="260"/>
                    </a:cubicBezTo>
                  </a:path>
                </a:pathLst>
              </a:custGeom>
              <a:noFill/>
              <a:ln w="3825" cap="rnd" cmpd="sng">
                <a:solidFill>
                  <a:schemeClr val="dk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8"/>
              <p:cNvSpPr/>
              <p:nvPr/>
            </p:nvSpPr>
            <p:spPr>
              <a:xfrm>
                <a:off x="3927225" y="2044900"/>
                <a:ext cx="31325" cy="74100"/>
              </a:xfrm>
              <a:custGeom>
                <a:avLst/>
                <a:gdLst/>
                <a:ahLst/>
                <a:cxnLst/>
                <a:rect l="l" t="t" r="r" b="b"/>
                <a:pathLst>
                  <a:path w="1253" h="2964" extrusionOk="0">
                    <a:moveTo>
                      <a:pt x="0" y="1"/>
                    </a:moveTo>
                    <a:lnTo>
                      <a:pt x="0" y="2964"/>
                    </a:lnTo>
                    <a:cubicBezTo>
                      <a:pt x="382" y="2842"/>
                      <a:pt x="825" y="2658"/>
                      <a:pt x="1253" y="2429"/>
                    </a:cubicBezTo>
                    <a:lnTo>
                      <a:pt x="125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8"/>
              <p:cNvSpPr/>
              <p:nvPr/>
            </p:nvSpPr>
            <p:spPr>
              <a:xfrm>
                <a:off x="3730175" y="1690550"/>
                <a:ext cx="277650" cy="354375"/>
              </a:xfrm>
              <a:custGeom>
                <a:avLst/>
                <a:gdLst/>
                <a:ahLst/>
                <a:cxnLst/>
                <a:rect l="l" t="t" r="r" b="b"/>
                <a:pathLst>
                  <a:path w="11106" h="14175" extrusionOk="0">
                    <a:moveTo>
                      <a:pt x="8844" y="0"/>
                    </a:moveTo>
                    <a:cubicBezTo>
                      <a:pt x="8844" y="810"/>
                      <a:pt x="8890" y="1680"/>
                      <a:pt x="9012" y="2581"/>
                    </a:cubicBezTo>
                    <a:cubicBezTo>
                      <a:pt x="9104" y="3345"/>
                      <a:pt x="9257" y="4139"/>
                      <a:pt x="9471" y="4964"/>
                    </a:cubicBezTo>
                    <a:cubicBezTo>
                      <a:pt x="9746" y="6079"/>
                      <a:pt x="10021" y="7271"/>
                      <a:pt x="10158" y="8263"/>
                    </a:cubicBezTo>
                    <a:cubicBezTo>
                      <a:pt x="10357" y="9669"/>
                      <a:pt x="10296" y="10723"/>
                      <a:pt x="9669" y="10784"/>
                    </a:cubicBezTo>
                    <a:cubicBezTo>
                      <a:pt x="8585" y="10906"/>
                      <a:pt x="7882" y="10936"/>
                      <a:pt x="7623" y="12021"/>
                    </a:cubicBezTo>
                    <a:lnTo>
                      <a:pt x="2796" y="12357"/>
                    </a:lnTo>
                    <a:lnTo>
                      <a:pt x="383" y="13900"/>
                    </a:lnTo>
                    <a:lnTo>
                      <a:pt x="1" y="14175"/>
                    </a:lnTo>
                    <a:lnTo>
                      <a:pt x="3667" y="14175"/>
                    </a:lnTo>
                    <a:cubicBezTo>
                      <a:pt x="4125" y="13609"/>
                      <a:pt x="4888" y="12937"/>
                      <a:pt x="5927" y="12830"/>
                    </a:cubicBezTo>
                    <a:cubicBezTo>
                      <a:pt x="6206" y="12803"/>
                      <a:pt x="6448" y="12794"/>
                      <a:pt x="6661" y="12794"/>
                    </a:cubicBezTo>
                    <a:cubicBezTo>
                      <a:pt x="7027" y="12794"/>
                      <a:pt x="7305" y="12820"/>
                      <a:pt x="7526" y="12820"/>
                    </a:cubicBezTo>
                    <a:cubicBezTo>
                      <a:pt x="8021" y="12820"/>
                      <a:pt x="8231" y="12689"/>
                      <a:pt x="8508" y="11838"/>
                    </a:cubicBezTo>
                    <a:cubicBezTo>
                      <a:pt x="8738" y="11150"/>
                      <a:pt x="10586" y="11318"/>
                      <a:pt x="10891" y="10387"/>
                    </a:cubicBezTo>
                    <a:cubicBezTo>
                      <a:pt x="11105" y="9699"/>
                      <a:pt x="9547" y="3727"/>
                      <a:pt x="88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8"/>
              <p:cNvSpPr/>
              <p:nvPr/>
            </p:nvSpPr>
            <p:spPr>
              <a:xfrm>
                <a:off x="3178400" y="1635925"/>
                <a:ext cx="93950" cy="51975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207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20" y="1040"/>
                      <a:pt x="1375" y="1742"/>
                      <a:pt x="1910" y="2078"/>
                    </a:cubicBezTo>
                    <a:lnTo>
                      <a:pt x="3697" y="2078"/>
                    </a:lnTo>
                    <a:cubicBezTo>
                      <a:pt x="3727" y="1910"/>
                      <a:pt x="3758" y="1727"/>
                      <a:pt x="3758" y="1513"/>
                    </a:cubicBezTo>
                    <a:cubicBezTo>
                      <a:pt x="3407" y="1452"/>
                      <a:pt x="2872" y="1528"/>
                      <a:pt x="2139" y="1360"/>
                    </a:cubicBezTo>
                    <a:cubicBezTo>
                      <a:pt x="1299" y="1162"/>
                      <a:pt x="489" y="520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8"/>
              <p:cNvSpPr/>
              <p:nvPr/>
            </p:nvSpPr>
            <p:spPr>
              <a:xfrm>
                <a:off x="3227275" y="1378800"/>
                <a:ext cx="159400" cy="345500"/>
              </a:xfrm>
              <a:custGeom>
                <a:avLst/>
                <a:gdLst/>
                <a:ahLst/>
                <a:cxnLst/>
                <a:rect l="l" t="t" r="r" b="b"/>
                <a:pathLst>
                  <a:path w="6376" h="13820" extrusionOk="0">
                    <a:moveTo>
                      <a:pt x="2932" y="0"/>
                    </a:moveTo>
                    <a:cubicBezTo>
                      <a:pt x="2867" y="0"/>
                      <a:pt x="2802" y="2"/>
                      <a:pt x="2735" y="6"/>
                    </a:cubicBezTo>
                    <a:cubicBezTo>
                      <a:pt x="4720" y="831"/>
                      <a:pt x="2628" y="3794"/>
                      <a:pt x="1238" y="6605"/>
                    </a:cubicBezTo>
                    <a:cubicBezTo>
                      <a:pt x="1146" y="6773"/>
                      <a:pt x="1085" y="6926"/>
                      <a:pt x="1009" y="7094"/>
                    </a:cubicBezTo>
                    <a:cubicBezTo>
                      <a:pt x="1" y="9568"/>
                      <a:pt x="1238" y="10698"/>
                      <a:pt x="1238" y="10698"/>
                    </a:cubicBezTo>
                    <a:lnTo>
                      <a:pt x="1207" y="12867"/>
                    </a:lnTo>
                    <a:cubicBezTo>
                      <a:pt x="1207" y="12867"/>
                      <a:pt x="1589" y="13280"/>
                      <a:pt x="1971" y="13555"/>
                    </a:cubicBezTo>
                    <a:cubicBezTo>
                      <a:pt x="2173" y="13708"/>
                      <a:pt x="2371" y="13819"/>
                      <a:pt x="2512" y="13819"/>
                    </a:cubicBezTo>
                    <a:cubicBezTo>
                      <a:pt x="2638" y="13819"/>
                      <a:pt x="2719" y="13732"/>
                      <a:pt x="2719" y="13509"/>
                    </a:cubicBezTo>
                    <a:cubicBezTo>
                      <a:pt x="2719" y="13356"/>
                      <a:pt x="2674" y="13142"/>
                      <a:pt x="2597" y="12867"/>
                    </a:cubicBezTo>
                    <a:cubicBezTo>
                      <a:pt x="2276" y="11752"/>
                      <a:pt x="3101" y="9980"/>
                      <a:pt x="4018" y="8331"/>
                    </a:cubicBezTo>
                    <a:cubicBezTo>
                      <a:pt x="4842" y="6819"/>
                      <a:pt x="5759" y="5413"/>
                      <a:pt x="5973" y="4680"/>
                    </a:cubicBezTo>
                    <a:cubicBezTo>
                      <a:pt x="6375" y="3205"/>
                      <a:pt x="5513" y="0"/>
                      <a:pt x="29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8"/>
              <p:cNvSpPr/>
              <p:nvPr/>
            </p:nvSpPr>
            <p:spPr>
              <a:xfrm>
                <a:off x="3257050" y="1378575"/>
                <a:ext cx="82125" cy="280775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11231" extrusionOk="0">
                    <a:moveTo>
                      <a:pt x="1544" y="0"/>
                    </a:moveTo>
                    <a:lnTo>
                      <a:pt x="1544" y="0"/>
                    </a:lnTo>
                    <a:cubicBezTo>
                      <a:pt x="2537" y="230"/>
                      <a:pt x="3102" y="1238"/>
                      <a:pt x="3193" y="2184"/>
                    </a:cubicBezTo>
                    <a:cubicBezTo>
                      <a:pt x="3239" y="2765"/>
                      <a:pt x="3041" y="3345"/>
                      <a:pt x="2842" y="3880"/>
                    </a:cubicBezTo>
                    <a:cubicBezTo>
                      <a:pt x="2078" y="5835"/>
                      <a:pt x="933" y="7607"/>
                      <a:pt x="291" y="9592"/>
                    </a:cubicBezTo>
                    <a:cubicBezTo>
                      <a:pt x="138" y="10096"/>
                      <a:pt x="1" y="10646"/>
                      <a:pt x="154" y="11181"/>
                    </a:cubicBezTo>
                    <a:cubicBezTo>
                      <a:pt x="166" y="11206"/>
                      <a:pt x="199" y="11231"/>
                      <a:pt x="236" y="11231"/>
                    </a:cubicBezTo>
                    <a:cubicBezTo>
                      <a:pt x="244" y="11231"/>
                      <a:pt x="252" y="11229"/>
                      <a:pt x="261" y="11227"/>
                    </a:cubicBezTo>
                    <a:cubicBezTo>
                      <a:pt x="306" y="11211"/>
                      <a:pt x="322" y="11166"/>
                      <a:pt x="306" y="11120"/>
                    </a:cubicBezTo>
                    <a:cubicBezTo>
                      <a:pt x="154" y="10646"/>
                      <a:pt x="291" y="10112"/>
                      <a:pt x="413" y="9638"/>
                    </a:cubicBezTo>
                    <a:cubicBezTo>
                      <a:pt x="1040" y="7637"/>
                      <a:pt x="2170" y="5850"/>
                      <a:pt x="2888" y="3910"/>
                    </a:cubicBezTo>
                    <a:cubicBezTo>
                      <a:pt x="3086" y="3360"/>
                      <a:pt x="3285" y="2780"/>
                      <a:pt x="3239" y="2184"/>
                    </a:cubicBezTo>
                    <a:cubicBezTo>
                      <a:pt x="3117" y="1222"/>
                      <a:pt x="2537" y="230"/>
                      <a:pt x="15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8"/>
              <p:cNvSpPr/>
              <p:nvPr/>
            </p:nvSpPr>
            <p:spPr>
              <a:xfrm>
                <a:off x="3287225" y="1605775"/>
                <a:ext cx="57675" cy="103150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4126" extrusionOk="0">
                    <a:moveTo>
                      <a:pt x="2307" y="0"/>
                    </a:moveTo>
                    <a:lnTo>
                      <a:pt x="2307" y="0"/>
                    </a:lnTo>
                    <a:cubicBezTo>
                      <a:pt x="1635" y="107"/>
                      <a:pt x="1116" y="535"/>
                      <a:pt x="749" y="963"/>
                    </a:cubicBezTo>
                    <a:cubicBezTo>
                      <a:pt x="306" y="1482"/>
                      <a:pt x="92" y="2032"/>
                      <a:pt x="92" y="2032"/>
                    </a:cubicBezTo>
                    <a:cubicBezTo>
                      <a:pt x="92" y="2032"/>
                      <a:pt x="1" y="2704"/>
                      <a:pt x="123" y="3299"/>
                    </a:cubicBezTo>
                    <a:cubicBezTo>
                      <a:pt x="219" y="3737"/>
                      <a:pt x="437" y="4126"/>
                      <a:pt x="887" y="4126"/>
                    </a:cubicBezTo>
                    <a:cubicBezTo>
                      <a:pt x="939" y="4126"/>
                      <a:pt x="995" y="4120"/>
                      <a:pt x="1055" y="4109"/>
                    </a:cubicBezTo>
                    <a:cubicBezTo>
                      <a:pt x="2307" y="3865"/>
                      <a:pt x="1482" y="2200"/>
                      <a:pt x="23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8"/>
              <p:cNvSpPr/>
              <p:nvPr/>
            </p:nvSpPr>
            <p:spPr>
              <a:xfrm>
                <a:off x="3160075" y="1509550"/>
                <a:ext cx="112275" cy="198825"/>
              </a:xfrm>
              <a:custGeom>
                <a:avLst/>
                <a:gdLst/>
                <a:ahLst/>
                <a:cxnLst/>
                <a:rect l="l" t="t" r="r" b="b"/>
                <a:pathLst>
                  <a:path w="4491" h="7953" extrusionOk="0">
                    <a:moveTo>
                      <a:pt x="1406" y="0"/>
                    </a:moveTo>
                    <a:cubicBezTo>
                      <a:pt x="0" y="2154"/>
                      <a:pt x="138" y="3849"/>
                      <a:pt x="733" y="5056"/>
                    </a:cubicBezTo>
                    <a:cubicBezTo>
                      <a:pt x="1512" y="6629"/>
                      <a:pt x="3086" y="7408"/>
                      <a:pt x="3086" y="7408"/>
                    </a:cubicBezTo>
                    <a:cubicBezTo>
                      <a:pt x="3086" y="7408"/>
                      <a:pt x="3320" y="7952"/>
                      <a:pt x="3709" y="7952"/>
                    </a:cubicBezTo>
                    <a:cubicBezTo>
                      <a:pt x="3816" y="7952"/>
                      <a:pt x="3934" y="7911"/>
                      <a:pt x="4063" y="7805"/>
                    </a:cubicBezTo>
                    <a:cubicBezTo>
                      <a:pt x="4079" y="7790"/>
                      <a:pt x="4109" y="7775"/>
                      <a:pt x="4124" y="7744"/>
                    </a:cubicBezTo>
                    <a:cubicBezTo>
                      <a:pt x="4369" y="7515"/>
                      <a:pt x="4491" y="7087"/>
                      <a:pt x="4491" y="6568"/>
                    </a:cubicBezTo>
                    <a:cubicBezTo>
                      <a:pt x="4491" y="5728"/>
                      <a:pt x="4201" y="4659"/>
                      <a:pt x="3620" y="3956"/>
                    </a:cubicBezTo>
                    <a:cubicBezTo>
                      <a:pt x="3513" y="3834"/>
                      <a:pt x="3406" y="3712"/>
                      <a:pt x="3300" y="3590"/>
                    </a:cubicBezTo>
                    <a:cubicBezTo>
                      <a:pt x="2459" y="2581"/>
                      <a:pt x="1619" y="1543"/>
                      <a:pt x="14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38"/>
              <p:cNvSpPr/>
              <p:nvPr/>
            </p:nvSpPr>
            <p:spPr>
              <a:xfrm>
                <a:off x="3171150" y="1509550"/>
                <a:ext cx="88600" cy="185975"/>
              </a:xfrm>
              <a:custGeom>
                <a:avLst/>
                <a:gdLst/>
                <a:ahLst/>
                <a:cxnLst/>
                <a:rect l="l" t="t" r="r" b="b"/>
                <a:pathLst>
                  <a:path w="3544" h="7439" extrusionOk="0">
                    <a:moveTo>
                      <a:pt x="963" y="0"/>
                    </a:moveTo>
                    <a:cubicBezTo>
                      <a:pt x="0" y="4812"/>
                      <a:pt x="3483" y="4934"/>
                      <a:pt x="3361" y="7347"/>
                    </a:cubicBezTo>
                    <a:cubicBezTo>
                      <a:pt x="3361" y="7393"/>
                      <a:pt x="3391" y="7423"/>
                      <a:pt x="3437" y="7439"/>
                    </a:cubicBezTo>
                    <a:cubicBezTo>
                      <a:pt x="3483" y="7439"/>
                      <a:pt x="3513" y="7408"/>
                      <a:pt x="3529" y="7362"/>
                    </a:cubicBezTo>
                    <a:cubicBezTo>
                      <a:pt x="3544" y="7011"/>
                      <a:pt x="3483" y="6660"/>
                      <a:pt x="3330" y="6339"/>
                    </a:cubicBezTo>
                    <a:cubicBezTo>
                      <a:pt x="2872" y="5407"/>
                      <a:pt x="2001" y="4796"/>
                      <a:pt x="1482" y="3910"/>
                    </a:cubicBezTo>
                    <a:cubicBezTo>
                      <a:pt x="764" y="2765"/>
                      <a:pt x="718" y="1298"/>
                      <a:pt x="9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8"/>
              <p:cNvSpPr/>
              <p:nvPr/>
            </p:nvSpPr>
            <p:spPr>
              <a:xfrm>
                <a:off x="3290075" y="1605775"/>
                <a:ext cx="54825" cy="96600"/>
              </a:xfrm>
              <a:custGeom>
                <a:avLst/>
                <a:gdLst/>
                <a:ahLst/>
                <a:cxnLst/>
                <a:rect l="l" t="t" r="r" b="b"/>
                <a:pathLst>
                  <a:path w="2193" h="3864" extrusionOk="0">
                    <a:moveTo>
                      <a:pt x="2193" y="0"/>
                    </a:moveTo>
                    <a:lnTo>
                      <a:pt x="2193" y="0"/>
                    </a:lnTo>
                    <a:cubicBezTo>
                      <a:pt x="1231" y="1100"/>
                      <a:pt x="299" y="2307"/>
                      <a:pt x="9" y="3773"/>
                    </a:cubicBezTo>
                    <a:cubicBezTo>
                      <a:pt x="0" y="3833"/>
                      <a:pt x="44" y="3864"/>
                      <a:pt x="87" y="3864"/>
                    </a:cubicBezTo>
                    <a:cubicBezTo>
                      <a:pt x="121" y="3864"/>
                      <a:pt x="155" y="3844"/>
                      <a:pt x="162" y="3804"/>
                    </a:cubicBezTo>
                    <a:cubicBezTo>
                      <a:pt x="391" y="2368"/>
                      <a:pt x="1292" y="1100"/>
                      <a:pt x="21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8"/>
              <p:cNvSpPr/>
              <p:nvPr/>
            </p:nvSpPr>
            <p:spPr>
              <a:xfrm>
                <a:off x="3207050" y="1693225"/>
                <a:ext cx="126025" cy="9662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865" extrusionOk="0">
                    <a:moveTo>
                      <a:pt x="321" y="0"/>
                    </a:moveTo>
                    <a:cubicBezTo>
                      <a:pt x="137" y="0"/>
                      <a:pt x="0" y="168"/>
                      <a:pt x="46" y="336"/>
                    </a:cubicBezTo>
                    <a:lnTo>
                      <a:pt x="137" y="962"/>
                    </a:lnTo>
                    <a:lnTo>
                      <a:pt x="580" y="3620"/>
                    </a:lnTo>
                    <a:cubicBezTo>
                      <a:pt x="596" y="3757"/>
                      <a:pt x="718" y="3864"/>
                      <a:pt x="855" y="3864"/>
                    </a:cubicBezTo>
                    <a:lnTo>
                      <a:pt x="4185" y="3864"/>
                    </a:lnTo>
                    <a:cubicBezTo>
                      <a:pt x="4338" y="3864"/>
                      <a:pt x="4460" y="3757"/>
                      <a:pt x="4475" y="3620"/>
                    </a:cubicBezTo>
                    <a:lnTo>
                      <a:pt x="5010" y="336"/>
                    </a:lnTo>
                    <a:cubicBezTo>
                      <a:pt x="5041" y="168"/>
                      <a:pt x="4903" y="0"/>
                      <a:pt x="47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8"/>
              <p:cNvSpPr/>
              <p:nvPr/>
            </p:nvSpPr>
            <p:spPr>
              <a:xfrm>
                <a:off x="3195200" y="1687875"/>
                <a:ext cx="149700" cy="30575"/>
              </a:xfrm>
              <a:custGeom>
                <a:avLst/>
                <a:gdLst/>
                <a:ahLst/>
                <a:cxnLst/>
                <a:rect l="l" t="t" r="r" b="b"/>
                <a:pathLst>
                  <a:path w="5988" h="1223" extrusionOk="0">
                    <a:moveTo>
                      <a:pt x="550" y="0"/>
                    </a:moveTo>
                    <a:cubicBezTo>
                      <a:pt x="367" y="0"/>
                      <a:pt x="199" y="138"/>
                      <a:pt x="169" y="336"/>
                    </a:cubicBezTo>
                    <a:lnTo>
                      <a:pt x="1" y="1222"/>
                    </a:lnTo>
                    <a:lnTo>
                      <a:pt x="5988" y="1222"/>
                    </a:lnTo>
                    <a:lnTo>
                      <a:pt x="5835" y="336"/>
                    </a:lnTo>
                    <a:cubicBezTo>
                      <a:pt x="5805" y="138"/>
                      <a:pt x="5637" y="0"/>
                      <a:pt x="54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8"/>
              <p:cNvSpPr/>
              <p:nvPr/>
            </p:nvSpPr>
            <p:spPr>
              <a:xfrm>
                <a:off x="3210850" y="1718425"/>
                <a:ext cx="672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2857" extrusionOk="0">
                    <a:moveTo>
                      <a:pt x="1" y="0"/>
                    </a:moveTo>
                    <a:lnTo>
                      <a:pt x="428" y="2612"/>
                    </a:lnTo>
                    <a:cubicBezTo>
                      <a:pt x="444" y="2749"/>
                      <a:pt x="566" y="2856"/>
                      <a:pt x="703" y="2856"/>
                    </a:cubicBezTo>
                    <a:lnTo>
                      <a:pt x="2689" y="2856"/>
                    </a:lnTo>
                    <a:cubicBezTo>
                      <a:pt x="2216" y="2536"/>
                      <a:pt x="1849" y="2001"/>
                      <a:pt x="1757" y="1589"/>
                    </a:cubicBezTo>
                    <a:cubicBezTo>
                      <a:pt x="1620" y="1054"/>
                      <a:pt x="1666" y="367"/>
                      <a:pt x="17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8"/>
              <p:cNvSpPr/>
              <p:nvPr/>
            </p:nvSpPr>
            <p:spPr>
              <a:xfrm>
                <a:off x="3422775" y="917675"/>
                <a:ext cx="250925" cy="196300"/>
              </a:xfrm>
              <a:custGeom>
                <a:avLst/>
                <a:gdLst/>
                <a:ahLst/>
                <a:cxnLst/>
                <a:rect l="l" t="t" r="r" b="b"/>
                <a:pathLst>
                  <a:path w="10037" h="7852" extrusionOk="0">
                    <a:moveTo>
                      <a:pt x="765" y="0"/>
                    </a:moveTo>
                    <a:cubicBezTo>
                      <a:pt x="337" y="0"/>
                      <a:pt x="1" y="336"/>
                      <a:pt x="1" y="764"/>
                    </a:cubicBezTo>
                    <a:lnTo>
                      <a:pt x="1" y="7087"/>
                    </a:lnTo>
                    <a:cubicBezTo>
                      <a:pt x="1" y="7515"/>
                      <a:pt x="337" y="7851"/>
                      <a:pt x="765" y="7851"/>
                    </a:cubicBezTo>
                    <a:lnTo>
                      <a:pt x="9288" y="7851"/>
                    </a:lnTo>
                    <a:cubicBezTo>
                      <a:pt x="9700" y="7851"/>
                      <a:pt x="10036" y="7515"/>
                      <a:pt x="10036" y="7087"/>
                    </a:cubicBezTo>
                    <a:lnTo>
                      <a:pt x="10036" y="764"/>
                    </a:lnTo>
                    <a:cubicBezTo>
                      <a:pt x="10036" y="336"/>
                      <a:pt x="9700" y="0"/>
                      <a:pt x="92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38"/>
              <p:cNvSpPr/>
              <p:nvPr/>
            </p:nvSpPr>
            <p:spPr>
              <a:xfrm>
                <a:off x="3473950" y="984100"/>
                <a:ext cx="3247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2537" extrusionOk="0">
                    <a:moveTo>
                      <a:pt x="123" y="1"/>
                    </a:moveTo>
                    <a:cubicBezTo>
                      <a:pt x="62" y="1"/>
                      <a:pt x="1" y="47"/>
                      <a:pt x="1" y="123"/>
                    </a:cubicBezTo>
                    <a:lnTo>
                      <a:pt x="1" y="2414"/>
                    </a:lnTo>
                    <a:cubicBezTo>
                      <a:pt x="1" y="2475"/>
                      <a:pt x="62" y="2536"/>
                      <a:pt x="123" y="2536"/>
                    </a:cubicBezTo>
                    <a:lnTo>
                      <a:pt x="169" y="2536"/>
                    </a:lnTo>
                    <a:cubicBezTo>
                      <a:pt x="230" y="2536"/>
                      <a:pt x="291" y="2475"/>
                      <a:pt x="291" y="2414"/>
                    </a:cubicBezTo>
                    <a:lnTo>
                      <a:pt x="291" y="1467"/>
                    </a:lnTo>
                    <a:cubicBezTo>
                      <a:pt x="291" y="1406"/>
                      <a:pt x="352" y="1345"/>
                      <a:pt x="413" y="1345"/>
                    </a:cubicBezTo>
                    <a:lnTo>
                      <a:pt x="887" y="1345"/>
                    </a:lnTo>
                    <a:cubicBezTo>
                      <a:pt x="948" y="1345"/>
                      <a:pt x="1009" y="1406"/>
                      <a:pt x="1009" y="1467"/>
                    </a:cubicBezTo>
                    <a:lnTo>
                      <a:pt x="1009" y="2414"/>
                    </a:lnTo>
                    <a:cubicBezTo>
                      <a:pt x="1009" y="2475"/>
                      <a:pt x="1055" y="2536"/>
                      <a:pt x="1131" y="2536"/>
                    </a:cubicBezTo>
                    <a:lnTo>
                      <a:pt x="1177" y="2536"/>
                    </a:lnTo>
                    <a:cubicBezTo>
                      <a:pt x="1238" y="2536"/>
                      <a:pt x="1299" y="2475"/>
                      <a:pt x="1299" y="2414"/>
                    </a:cubicBezTo>
                    <a:lnTo>
                      <a:pt x="1299" y="123"/>
                    </a:lnTo>
                    <a:cubicBezTo>
                      <a:pt x="1299" y="47"/>
                      <a:pt x="1238" y="1"/>
                      <a:pt x="1177" y="1"/>
                    </a:cubicBezTo>
                    <a:lnTo>
                      <a:pt x="1131" y="1"/>
                    </a:lnTo>
                    <a:cubicBezTo>
                      <a:pt x="1055" y="1"/>
                      <a:pt x="1009" y="47"/>
                      <a:pt x="1009" y="123"/>
                    </a:cubicBezTo>
                    <a:lnTo>
                      <a:pt x="1009" y="963"/>
                    </a:lnTo>
                    <a:cubicBezTo>
                      <a:pt x="1009" y="1024"/>
                      <a:pt x="948" y="1085"/>
                      <a:pt x="887" y="1085"/>
                    </a:cubicBezTo>
                    <a:lnTo>
                      <a:pt x="413" y="1085"/>
                    </a:lnTo>
                    <a:cubicBezTo>
                      <a:pt x="352" y="1085"/>
                      <a:pt x="291" y="1024"/>
                      <a:pt x="291" y="963"/>
                    </a:cubicBezTo>
                    <a:lnTo>
                      <a:pt x="291" y="123"/>
                    </a:lnTo>
                    <a:cubicBezTo>
                      <a:pt x="291" y="47"/>
                      <a:pt x="245" y="1"/>
                      <a:pt x="1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8"/>
              <p:cNvSpPr/>
              <p:nvPr/>
            </p:nvSpPr>
            <p:spPr>
              <a:xfrm>
                <a:off x="3513675" y="984100"/>
                <a:ext cx="3017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1207" h="2537" extrusionOk="0">
                    <a:moveTo>
                      <a:pt x="122" y="1"/>
                    </a:moveTo>
                    <a:cubicBezTo>
                      <a:pt x="46" y="1"/>
                      <a:pt x="0" y="47"/>
                      <a:pt x="0" y="123"/>
                    </a:cubicBezTo>
                    <a:lnTo>
                      <a:pt x="0" y="138"/>
                    </a:lnTo>
                    <a:cubicBezTo>
                      <a:pt x="0" y="199"/>
                      <a:pt x="46" y="261"/>
                      <a:pt x="122" y="261"/>
                    </a:cubicBezTo>
                    <a:lnTo>
                      <a:pt x="336" y="261"/>
                    </a:lnTo>
                    <a:cubicBezTo>
                      <a:pt x="397" y="261"/>
                      <a:pt x="458" y="306"/>
                      <a:pt x="458" y="383"/>
                    </a:cubicBezTo>
                    <a:lnTo>
                      <a:pt x="458" y="2414"/>
                    </a:lnTo>
                    <a:cubicBezTo>
                      <a:pt x="458" y="2491"/>
                      <a:pt x="520" y="2536"/>
                      <a:pt x="581" y="2536"/>
                    </a:cubicBezTo>
                    <a:lnTo>
                      <a:pt x="626" y="2536"/>
                    </a:lnTo>
                    <a:cubicBezTo>
                      <a:pt x="688" y="2536"/>
                      <a:pt x="749" y="2491"/>
                      <a:pt x="749" y="2414"/>
                    </a:cubicBezTo>
                    <a:lnTo>
                      <a:pt x="749" y="383"/>
                    </a:lnTo>
                    <a:cubicBezTo>
                      <a:pt x="749" y="306"/>
                      <a:pt x="810" y="261"/>
                      <a:pt x="871" y="261"/>
                    </a:cubicBezTo>
                    <a:lnTo>
                      <a:pt x="1085" y="261"/>
                    </a:lnTo>
                    <a:cubicBezTo>
                      <a:pt x="1161" y="261"/>
                      <a:pt x="1207" y="199"/>
                      <a:pt x="1207" y="138"/>
                    </a:cubicBezTo>
                    <a:lnTo>
                      <a:pt x="1207" y="123"/>
                    </a:lnTo>
                    <a:cubicBezTo>
                      <a:pt x="1207" y="47"/>
                      <a:pt x="1161" y="1"/>
                      <a:pt x="10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8"/>
              <p:cNvSpPr/>
              <p:nvPr/>
            </p:nvSpPr>
            <p:spPr>
              <a:xfrm>
                <a:off x="3549175" y="984100"/>
                <a:ext cx="48150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537" extrusionOk="0">
                    <a:moveTo>
                      <a:pt x="260" y="1"/>
                    </a:moveTo>
                    <a:cubicBezTo>
                      <a:pt x="199" y="1"/>
                      <a:pt x="138" y="47"/>
                      <a:pt x="138" y="108"/>
                    </a:cubicBezTo>
                    <a:lnTo>
                      <a:pt x="1" y="2414"/>
                    </a:lnTo>
                    <a:cubicBezTo>
                      <a:pt x="1" y="2475"/>
                      <a:pt x="62" y="2536"/>
                      <a:pt x="123" y="2536"/>
                    </a:cubicBezTo>
                    <a:lnTo>
                      <a:pt x="138" y="2536"/>
                    </a:lnTo>
                    <a:cubicBezTo>
                      <a:pt x="199" y="2536"/>
                      <a:pt x="260" y="2491"/>
                      <a:pt x="260" y="2429"/>
                    </a:cubicBezTo>
                    <a:lnTo>
                      <a:pt x="306" y="1467"/>
                    </a:lnTo>
                    <a:cubicBezTo>
                      <a:pt x="321" y="1101"/>
                      <a:pt x="337" y="749"/>
                      <a:pt x="337" y="444"/>
                    </a:cubicBezTo>
                    <a:lnTo>
                      <a:pt x="352" y="444"/>
                    </a:lnTo>
                    <a:cubicBezTo>
                      <a:pt x="398" y="749"/>
                      <a:pt x="474" y="1055"/>
                      <a:pt x="551" y="1376"/>
                    </a:cubicBezTo>
                    <a:lnTo>
                      <a:pt x="856" y="2521"/>
                    </a:lnTo>
                    <a:lnTo>
                      <a:pt x="1039" y="2521"/>
                    </a:lnTo>
                    <a:lnTo>
                      <a:pt x="1345" y="1330"/>
                    </a:lnTo>
                    <a:cubicBezTo>
                      <a:pt x="1436" y="1040"/>
                      <a:pt x="1498" y="734"/>
                      <a:pt x="1559" y="444"/>
                    </a:cubicBezTo>
                    <a:lnTo>
                      <a:pt x="1574" y="444"/>
                    </a:lnTo>
                    <a:cubicBezTo>
                      <a:pt x="1559" y="734"/>
                      <a:pt x="1574" y="1116"/>
                      <a:pt x="1605" y="1452"/>
                    </a:cubicBezTo>
                    <a:lnTo>
                      <a:pt x="1650" y="2429"/>
                    </a:lnTo>
                    <a:cubicBezTo>
                      <a:pt x="1650" y="2491"/>
                      <a:pt x="1696" y="2536"/>
                      <a:pt x="1773" y="2536"/>
                    </a:cubicBezTo>
                    <a:lnTo>
                      <a:pt x="1788" y="2536"/>
                    </a:lnTo>
                    <a:cubicBezTo>
                      <a:pt x="1864" y="2536"/>
                      <a:pt x="1925" y="2491"/>
                      <a:pt x="1910" y="2414"/>
                    </a:cubicBezTo>
                    <a:lnTo>
                      <a:pt x="1788" y="108"/>
                    </a:lnTo>
                    <a:cubicBezTo>
                      <a:pt x="1773" y="47"/>
                      <a:pt x="1727" y="1"/>
                      <a:pt x="1666" y="1"/>
                    </a:cubicBezTo>
                    <a:lnTo>
                      <a:pt x="1543" y="1"/>
                    </a:lnTo>
                    <a:cubicBezTo>
                      <a:pt x="1498" y="1"/>
                      <a:pt x="1436" y="31"/>
                      <a:pt x="1421" y="93"/>
                    </a:cubicBezTo>
                    <a:lnTo>
                      <a:pt x="1162" y="1162"/>
                    </a:lnTo>
                    <a:cubicBezTo>
                      <a:pt x="1085" y="1498"/>
                      <a:pt x="1024" y="1742"/>
                      <a:pt x="978" y="2032"/>
                    </a:cubicBezTo>
                    <a:lnTo>
                      <a:pt x="963" y="2032"/>
                    </a:lnTo>
                    <a:cubicBezTo>
                      <a:pt x="917" y="1742"/>
                      <a:pt x="841" y="1498"/>
                      <a:pt x="764" y="1162"/>
                    </a:cubicBezTo>
                    <a:lnTo>
                      <a:pt x="489" y="93"/>
                    </a:lnTo>
                    <a:cubicBezTo>
                      <a:pt x="474" y="31"/>
                      <a:pt x="413" y="1"/>
                      <a:pt x="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8"/>
              <p:cNvSpPr/>
              <p:nvPr/>
            </p:nvSpPr>
            <p:spPr>
              <a:xfrm>
                <a:off x="3607225" y="984100"/>
                <a:ext cx="252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2537" extrusionOk="0">
                    <a:moveTo>
                      <a:pt x="123" y="1"/>
                    </a:moveTo>
                    <a:cubicBezTo>
                      <a:pt x="46" y="1"/>
                      <a:pt x="0" y="47"/>
                      <a:pt x="0" y="123"/>
                    </a:cubicBezTo>
                    <a:lnTo>
                      <a:pt x="0" y="2414"/>
                    </a:lnTo>
                    <a:cubicBezTo>
                      <a:pt x="0" y="2475"/>
                      <a:pt x="61" y="2536"/>
                      <a:pt x="123" y="2536"/>
                    </a:cubicBezTo>
                    <a:lnTo>
                      <a:pt x="886" y="2536"/>
                    </a:lnTo>
                    <a:cubicBezTo>
                      <a:pt x="947" y="2536"/>
                      <a:pt x="1008" y="2475"/>
                      <a:pt x="1008" y="2414"/>
                    </a:cubicBezTo>
                    <a:cubicBezTo>
                      <a:pt x="1008" y="2353"/>
                      <a:pt x="947" y="2292"/>
                      <a:pt x="886" y="2292"/>
                    </a:cubicBezTo>
                    <a:lnTo>
                      <a:pt x="413" y="2292"/>
                    </a:lnTo>
                    <a:cubicBezTo>
                      <a:pt x="352" y="2292"/>
                      <a:pt x="291" y="2246"/>
                      <a:pt x="291" y="2170"/>
                    </a:cubicBezTo>
                    <a:lnTo>
                      <a:pt x="291" y="123"/>
                    </a:lnTo>
                    <a:cubicBezTo>
                      <a:pt x="291" y="47"/>
                      <a:pt x="230" y="1"/>
                      <a:pt x="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8"/>
              <p:cNvSpPr/>
              <p:nvPr/>
            </p:nvSpPr>
            <p:spPr>
              <a:xfrm>
                <a:off x="3751950" y="880625"/>
                <a:ext cx="27900" cy="1153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4614" extrusionOk="0">
                    <a:moveTo>
                      <a:pt x="1054" y="1"/>
                    </a:moveTo>
                    <a:cubicBezTo>
                      <a:pt x="642" y="1"/>
                      <a:pt x="321" y="230"/>
                      <a:pt x="321" y="749"/>
                    </a:cubicBezTo>
                    <a:cubicBezTo>
                      <a:pt x="321" y="917"/>
                      <a:pt x="336" y="1085"/>
                      <a:pt x="352" y="1253"/>
                    </a:cubicBezTo>
                    <a:cubicBezTo>
                      <a:pt x="367" y="1421"/>
                      <a:pt x="382" y="1574"/>
                      <a:pt x="382" y="1742"/>
                    </a:cubicBezTo>
                    <a:cubicBezTo>
                      <a:pt x="382" y="1940"/>
                      <a:pt x="321" y="2154"/>
                      <a:pt x="0" y="2154"/>
                    </a:cubicBezTo>
                    <a:lnTo>
                      <a:pt x="0" y="2444"/>
                    </a:lnTo>
                    <a:cubicBezTo>
                      <a:pt x="306" y="2444"/>
                      <a:pt x="382" y="2674"/>
                      <a:pt x="382" y="2857"/>
                    </a:cubicBezTo>
                    <a:cubicBezTo>
                      <a:pt x="382" y="3025"/>
                      <a:pt x="367" y="3193"/>
                      <a:pt x="352" y="3361"/>
                    </a:cubicBezTo>
                    <a:cubicBezTo>
                      <a:pt x="336" y="3529"/>
                      <a:pt x="321" y="3697"/>
                      <a:pt x="321" y="3880"/>
                    </a:cubicBezTo>
                    <a:cubicBezTo>
                      <a:pt x="321" y="4430"/>
                      <a:pt x="657" y="4613"/>
                      <a:pt x="1039" y="4613"/>
                    </a:cubicBezTo>
                    <a:lnTo>
                      <a:pt x="1115" y="4613"/>
                    </a:lnTo>
                    <a:lnTo>
                      <a:pt x="1115" y="4308"/>
                    </a:lnTo>
                    <a:lnTo>
                      <a:pt x="1039" y="4308"/>
                    </a:lnTo>
                    <a:cubicBezTo>
                      <a:pt x="779" y="4308"/>
                      <a:pt x="688" y="4140"/>
                      <a:pt x="688" y="3865"/>
                    </a:cubicBezTo>
                    <a:cubicBezTo>
                      <a:pt x="688" y="3712"/>
                      <a:pt x="703" y="3575"/>
                      <a:pt x="718" y="3422"/>
                    </a:cubicBezTo>
                    <a:cubicBezTo>
                      <a:pt x="733" y="3285"/>
                      <a:pt x="749" y="3132"/>
                      <a:pt x="749" y="2994"/>
                    </a:cubicBezTo>
                    <a:cubicBezTo>
                      <a:pt x="764" y="2536"/>
                      <a:pt x="596" y="2368"/>
                      <a:pt x="352" y="2307"/>
                    </a:cubicBezTo>
                    <a:lnTo>
                      <a:pt x="352" y="2292"/>
                    </a:lnTo>
                    <a:cubicBezTo>
                      <a:pt x="596" y="2215"/>
                      <a:pt x="764" y="2063"/>
                      <a:pt x="749" y="1604"/>
                    </a:cubicBezTo>
                    <a:cubicBezTo>
                      <a:pt x="749" y="1467"/>
                      <a:pt x="733" y="1329"/>
                      <a:pt x="718" y="1177"/>
                    </a:cubicBezTo>
                    <a:cubicBezTo>
                      <a:pt x="703" y="1039"/>
                      <a:pt x="688" y="902"/>
                      <a:pt x="688" y="734"/>
                    </a:cubicBezTo>
                    <a:cubicBezTo>
                      <a:pt x="688" y="474"/>
                      <a:pt x="795" y="306"/>
                      <a:pt x="1024" y="306"/>
                    </a:cubicBezTo>
                    <a:lnTo>
                      <a:pt x="1115" y="306"/>
                    </a:lnTo>
                    <a:lnTo>
                      <a:pt x="11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8"/>
              <p:cNvSpPr/>
              <p:nvPr/>
            </p:nvSpPr>
            <p:spPr>
              <a:xfrm>
                <a:off x="3871475" y="880625"/>
                <a:ext cx="27900" cy="1153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4614" extrusionOk="0">
                    <a:moveTo>
                      <a:pt x="0" y="1"/>
                    </a:moveTo>
                    <a:lnTo>
                      <a:pt x="0" y="291"/>
                    </a:lnTo>
                    <a:lnTo>
                      <a:pt x="92" y="291"/>
                    </a:lnTo>
                    <a:cubicBezTo>
                      <a:pt x="321" y="321"/>
                      <a:pt x="428" y="474"/>
                      <a:pt x="428" y="734"/>
                    </a:cubicBezTo>
                    <a:cubicBezTo>
                      <a:pt x="428" y="886"/>
                      <a:pt x="413" y="1039"/>
                      <a:pt x="397" y="1177"/>
                    </a:cubicBezTo>
                    <a:cubicBezTo>
                      <a:pt x="382" y="1329"/>
                      <a:pt x="367" y="1467"/>
                      <a:pt x="367" y="1604"/>
                    </a:cubicBezTo>
                    <a:cubicBezTo>
                      <a:pt x="351" y="2063"/>
                      <a:pt x="519" y="2215"/>
                      <a:pt x="764" y="2276"/>
                    </a:cubicBezTo>
                    <a:lnTo>
                      <a:pt x="764" y="2292"/>
                    </a:lnTo>
                    <a:cubicBezTo>
                      <a:pt x="519" y="2368"/>
                      <a:pt x="351" y="2521"/>
                      <a:pt x="367" y="2979"/>
                    </a:cubicBezTo>
                    <a:cubicBezTo>
                      <a:pt x="367" y="3132"/>
                      <a:pt x="382" y="3269"/>
                      <a:pt x="397" y="3422"/>
                    </a:cubicBezTo>
                    <a:cubicBezTo>
                      <a:pt x="413" y="3559"/>
                      <a:pt x="428" y="3712"/>
                      <a:pt x="428" y="3865"/>
                    </a:cubicBezTo>
                    <a:cubicBezTo>
                      <a:pt x="428" y="4125"/>
                      <a:pt x="336" y="4277"/>
                      <a:pt x="77" y="4308"/>
                    </a:cubicBezTo>
                    <a:lnTo>
                      <a:pt x="0" y="4308"/>
                    </a:lnTo>
                    <a:lnTo>
                      <a:pt x="0" y="4613"/>
                    </a:lnTo>
                    <a:lnTo>
                      <a:pt x="77" y="4613"/>
                    </a:lnTo>
                    <a:cubicBezTo>
                      <a:pt x="458" y="4613"/>
                      <a:pt x="794" y="4415"/>
                      <a:pt x="794" y="3865"/>
                    </a:cubicBezTo>
                    <a:cubicBezTo>
                      <a:pt x="794" y="3697"/>
                      <a:pt x="779" y="3514"/>
                      <a:pt x="764" y="3346"/>
                    </a:cubicBezTo>
                    <a:cubicBezTo>
                      <a:pt x="749" y="3178"/>
                      <a:pt x="733" y="3010"/>
                      <a:pt x="733" y="2857"/>
                    </a:cubicBezTo>
                    <a:cubicBezTo>
                      <a:pt x="733" y="2674"/>
                      <a:pt x="810" y="2444"/>
                      <a:pt x="1115" y="2444"/>
                    </a:cubicBezTo>
                    <a:lnTo>
                      <a:pt x="1115" y="2139"/>
                    </a:lnTo>
                    <a:cubicBezTo>
                      <a:pt x="794" y="2139"/>
                      <a:pt x="733" y="1925"/>
                      <a:pt x="733" y="1742"/>
                    </a:cubicBezTo>
                    <a:cubicBezTo>
                      <a:pt x="733" y="1574"/>
                      <a:pt x="749" y="1406"/>
                      <a:pt x="764" y="1253"/>
                    </a:cubicBezTo>
                    <a:cubicBezTo>
                      <a:pt x="779" y="1070"/>
                      <a:pt x="794" y="917"/>
                      <a:pt x="794" y="734"/>
                    </a:cubicBezTo>
                    <a:cubicBezTo>
                      <a:pt x="794" y="214"/>
                      <a:pt x="474" y="1"/>
                      <a:pt x="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8"/>
              <p:cNvSpPr/>
              <p:nvPr/>
            </p:nvSpPr>
            <p:spPr>
              <a:xfrm>
                <a:off x="3801575" y="910400"/>
                <a:ext cx="48150" cy="558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232" extrusionOk="0">
                    <a:moveTo>
                      <a:pt x="963" y="1"/>
                    </a:moveTo>
                    <a:lnTo>
                      <a:pt x="1" y="551"/>
                    </a:lnTo>
                    <a:lnTo>
                      <a:pt x="1" y="1666"/>
                    </a:lnTo>
                    <a:lnTo>
                      <a:pt x="963" y="2231"/>
                    </a:lnTo>
                    <a:lnTo>
                      <a:pt x="1926" y="1666"/>
                    </a:lnTo>
                    <a:lnTo>
                      <a:pt x="1926" y="551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8"/>
              <p:cNvSpPr/>
              <p:nvPr/>
            </p:nvSpPr>
            <p:spPr>
              <a:xfrm>
                <a:off x="3940575" y="1084775"/>
                <a:ext cx="92050" cy="102500"/>
              </a:xfrm>
              <a:custGeom>
                <a:avLst/>
                <a:gdLst/>
                <a:ahLst/>
                <a:cxnLst/>
                <a:rect l="l" t="t" r="r" b="b"/>
                <a:pathLst>
                  <a:path w="3682" h="4100" extrusionOk="0">
                    <a:moveTo>
                      <a:pt x="2581" y="0"/>
                    </a:moveTo>
                    <a:cubicBezTo>
                      <a:pt x="1970" y="0"/>
                      <a:pt x="1371" y="240"/>
                      <a:pt x="917" y="694"/>
                    </a:cubicBezTo>
                    <a:cubicBezTo>
                      <a:pt x="31" y="1580"/>
                      <a:pt x="1" y="3000"/>
                      <a:pt x="826" y="3916"/>
                    </a:cubicBezTo>
                    <a:lnTo>
                      <a:pt x="474" y="3886"/>
                    </a:lnTo>
                    <a:cubicBezTo>
                      <a:pt x="466" y="3883"/>
                      <a:pt x="458" y="3882"/>
                      <a:pt x="450" y="3882"/>
                    </a:cubicBezTo>
                    <a:cubicBezTo>
                      <a:pt x="414" y="3882"/>
                      <a:pt x="383" y="3909"/>
                      <a:pt x="383" y="3947"/>
                    </a:cubicBezTo>
                    <a:cubicBezTo>
                      <a:pt x="383" y="3993"/>
                      <a:pt x="413" y="4023"/>
                      <a:pt x="459" y="4039"/>
                    </a:cubicBezTo>
                    <a:lnTo>
                      <a:pt x="994" y="4100"/>
                    </a:lnTo>
                    <a:cubicBezTo>
                      <a:pt x="1009" y="4100"/>
                      <a:pt x="1039" y="4100"/>
                      <a:pt x="1055" y="4084"/>
                    </a:cubicBezTo>
                    <a:cubicBezTo>
                      <a:pt x="1070" y="4069"/>
                      <a:pt x="1070" y="4054"/>
                      <a:pt x="1070" y="4023"/>
                    </a:cubicBezTo>
                    <a:lnTo>
                      <a:pt x="1146" y="3504"/>
                    </a:lnTo>
                    <a:cubicBezTo>
                      <a:pt x="1146" y="3474"/>
                      <a:pt x="1116" y="3428"/>
                      <a:pt x="1070" y="3428"/>
                    </a:cubicBezTo>
                    <a:cubicBezTo>
                      <a:pt x="1062" y="3425"/>
                      <a:pt x="1054" y="3424"/>
                      <a:pt x="1047" y="3424"/>
                    </a:cubicBezTo>
                    <a:cubicBezTo>
                      <a:pt x="1014" y="3424"/>
                      <a:pt x="991" y="3451"/>
                      <a:pt x="978" y="3489"/>
                    </a:cubicBezTo>
                    <a:lnTo>
                      <a:pt x="948" y="3825"/>
                    </a:lnTo>
                    <a:cubicBezTo>
                      <a:pt x="169" y="2969"/>
                      <a:pt x="199" y="1641"/>
                      <a:pt x="1024" y="801"/>
                    </a:cubicBezTo>
                    <a:cubicBezTo>
                      <a:pt x="1450" y="384"/>
                      <a:pt x="2018" y="164"/>
                      <a:pt x="2590" y="164"/>
                    </a:cubicBezTo>
                    <a:cubicBezTo>
                      <a:pt x="2920" y="164"/>
                      <a:pt x="3252" y="237"/>
                      <a:pt x="3560" y="388"/>
                    </a:cubicBezTo>
                    <a:cubicBezTo>
                      <a:pt x="3576" y="399"/>
                      <a:pt x="3592" y="404"/>
                      <a:pt x="3607" y="404"/>
                    </a:cubicBezTo>
                    <a:cubicBezTo>
                      <a:pt x="3634" y="404"/>
                      <a:pt x="3657" y="387"/>
                      <a:pt x="3667" y="358"/>
                    </a:cubicBezTo>
                    <a:cubicBezTo>
                      <a:pt x="3682" y="312"/>
                      <a:pt x="3667" y="266"/>
                      <a:pt x="3636" y="251"/>
                    </a:cubicBezTo>
                    <a:cubicBezTo>
                      <a:pt x="3298" y="82"/>
                      <a:pt x="2938" y="0"/>
                      <a:pt x="25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8"/>
              <p:cNvSpPr/>
              <p:nvPr/>
            </p:nvSpPr>
            <p:spPr>
              <a:xfrm>
                <a:off x="3979150" y="1102875"/>
                <a:ext cx="92425" cy="102500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4100" extrusionOk="0">
                    <a:moveTo>
                      <a:pt x="2704" y="0"/>
                    </a:moveTo>
                    <a:cubicBezTo>
                      <a:pt x="2673" y="0"/>
                      <a:pt x="2658" y="0"/>
                      <a:pt x="2643" y="15"/>
                    </a:cubicBezTo>
                    <a:cubicBezTo>
                      <a:pt x="2628" y="31"/>
                      <a:pt x="2612" y="46"/>
                      <a:pt x="2612" y="61"/>
                    </a:cubicBezTo>
                    <a:lnTo>
                      <a:pt x="2551" y="596"/>
                    </a:lnTo>
                    <a:cubicBezTo>
                      <a:pt x="2551" y="626"/>
                      <a:pt x="2582" y="672"/>
                      <a:pt x="2628" y="672"/>
                    </a:cubicBezTo>
                    <a:cubicBezTo>
                      <a:pt x="2633" y="675"/>
                      <a:pt x="2639" y="676"/>
                      <a:pt x="2645" y="676"/>
                    </a:cubicBezTo>
                    <a:cubicBezTo>
                      <a:pt x="2673" y="676"/>
                      <a:pt x="2704" y="649"/>
                      <a:pt x="2704" y="611"/>
                    </a:cubicBezTo>
                    <a:lnTo>
                      <a:pt x="2750" y="275"/>
                    </a:lnTo>
                    <a:lnTo>
                      <a:pt x="2750" y="275"/>
                    </a:lnTo>
                    <a:cubicBezTo>
                      <a:pt x="3514" y="1130"/>
                      <a:pt x="3498" y="2459"/>
                      <a:pt x="2658" y="3284"/>
                    </a:cubicBezTo>
                    <a:cubicBezTo>
                      <a:pt x="2240" y="3712"/>
                      <a:pt x="1674" y="3935"/>
                      <a:pt x="1098" y="3935"/>
                    </a:cubicBezTo>
                    <a:cubicBezTo>
                      <a:pt x="768" y="3935"/>
                      <a:pt x="434" y="3862"/>
                      <a:pt x="123" y="3712"/>
                    </a:cubicBezTo>
                    <a:cubicBezTo>
                      <a:pt x="112" y="3701"/>
                      <a:pt x="99" y="3696"/>
                      <a:pt x="86" y="3696"/>
                    </a:cubicBezTo>
                    <a:cubicBezTo>
                      <a:pt x="63" y="3696"/>
                      <a:pt x="41" y="3713"/>
                      <a:pt x="31" y="3742"/>
                    </a:cubicBezTo>
                    <a:cubicBezTo>
                      <a:pt x="0" y="3788"/>
                      <a:pt x="16" y="3834"/>
                      <a:pt x="62" y="3849"/>
                    </a:cubicBezTo>
                    <a:cubicBezTo>
                      <a:pt x="394" y="4018"/>
                      <a:pt x="753" y="4100"/>
                      <a:pt x="1110" y="4100"/>
                    </a:cubicBezTo>
                    <a:cubicBezTo>
                      <a:pt x="1721" y="4100"/>
                      <a:pt x="2327" y="3860"/>
                      <a:pt x="2780" y="3406"/>
                    </a:cubicBezTo>
                    <a:cubicBezTo>
                      <a:pt x="3666" y="2520"/>
                      <a:pt x="3697" y="1100"/>
                      <a:pt x="2872" y="183"/>
                    </a:cubicBezTo>
                    <a:lnTo>
                      <a:pt x="2872" y="183"/>
                    </a:lnTo>
                    <a:lnTo>
                      <a:pt x="3223" y="214"/>
                    </a:lnTo>
                    <a:cubicBezTo>
                      <a:pt x="3231" y="217"/>
                      <a:pt x="3239" y="218"/>
                      <a:pt x="3246" y="218"/>
                    </a:cubicBezTo>
                    <a:cubicBezTo>
                      <a:pt x="3280" y="218"/>
                      <a:pt x="3302" y="191"/>
                      <a:pt x="3315" y="153"/>
                    </a:cubicBezTo>
                    <a:cubicBezTo>
                      <a:pt x="3315" y="107"/>
                      <a:pt x="3284" y="61"/>
                      <a:pt x="3239" y="61"/>
                    </a:cubicBezTo>
                    <a:lnTo>
                      <a:pt x="27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8"/>
              <p:cNvSpPr/>
              <p:nvPr/>
            </p:nvSpPr>
            <p:spPr>
              <a:xfrm>
                <a:off x="4138000" y="1285400"/>
                <a:ext cx="376925" cy="23300"/>
              </a:xfrm>
              <a:custGeom>
                <a:avLst/>
                <a:gdLst/>
                <a:ahLst/>
                <a:cxnLst/>
                <a:rect l="l" t="t" r="r" b="b"/>
                <a:pathLst>
                  <a:path w="15077" h="932" extrusionOk="0">
                    <a:moveTo>
                      <a:pt x="459" y="0"/>
                    </a:moveTo>
                    <a:cubicBezTo>
                      <a:pt x="199" y="0"/>
                      <a:pt x="1" y="214"/>
                      <a:pt x="1" y="474"/>
                    </a:cubicBezTo>
                    <a:cubicBezTo>
                      <a:pt x="1" y="733"/>
                      <a:pt x="199" y="932"/>
                      <a:pt x="459" y="932"/>
                    </a:cubicBezTo>
                    <a:lnTo>
                      <a:pt x="14603" y="932"/>
                    </a:lnTo>
                    <a:cubicBezTo>
                      <a:pt x="14862" y="932"/>
                      <a:pt x="15076" y="733"/>
                      <a:pt x="15076" y="474"/>
                    </a:cubicBezTo>
                    <a:cubicBezTo>
                      <a:pt x="15076" y="214"/>
                      <a:pt x="14862" y="0"/>
                      <a:pt x="146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8"/>
              <p:cNvSpPr/>
              <p:nvPr/>
            </p:nvSpPr>
            <p:spPr>
              <a:xfrm>
                <a:off x="4138000" y="1336175"/>
                <a:ext cx="250525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10021" h="933" extrusionOk="0">
                    <a:moveTo>
                      <a:pt x="459" y="1"/>
                    </a:moveTo>
                    <a:cubicBezTo>
                      <a:pt x="199" y="1"/>
                      <a:pt x="1" y="215"/>
                      <a:pt x="1" y="474"/>
                    </a:cubicBezTo>
                    <a:cubicBezTo>
                      <a:pt x="1" y="719"/>
                      <a:pt x="199" y="932"/>
                      <a:pt x="459" y="932"/>
                    </a:cubicBezTo>
                    <a:lnTo>
                      <a:pt x="9562" y="932"/>
                    </a:lnTo>
                    <a:cubicBezTo>
                      <a:pt x="9807" y="932"/>
                      <a:pt x="10020" y="719"/>
                      <a:pt x="10020" y="474"/>
                    </a:cubicBezTo>
                    <a:cubicBezTo>
                      <a:pt x="10020" y="215"/>
                      <a:pt x="9807" y="1"/>
                      <a:pt x="95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8"/>
              <p:cNvSpPr/>
              <p:nvPr/>
            </p:nvSpPr>
            <p:spPr>
              <a:xfrm>
                <a:off x="4138000" y="1390775"/>
                <a:ext cx="250525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10021" h="933" extrusionOk="0">
                    <a:moveTo>
                      <a:pt x="459" y="1"/>
                    </a:moveTo>
                    <a:cubicBezTo>
                      <a:pt x="199" y="1"/>
                      <a:pt x="1" y="199"/>
                      <a:pt x="1" y="459"/>
                    </a:cubicBezTo>
                    <a:cubicBezTo>
                      <a:pt x="1" y="719"/>
                      <a:pt x="199" y="933"/>
                      <a:pt x="459" y="933"/>
                    </a:cubicBezTo>
                    <a:lnTo>
                      <a:pt x="9562" y="933"/>
                    </a:lnTo>
                    <a:cubicBezTo>
                      <a:pt x="9807" y="933"/>
                      <a:pt x="10020" y="719"/>
                      <a:pt x="10020" y="459"/>
                    </a:cubicBezTo>
                    <a:cubicBezTo>
                      <a:pt x="10020" y="199"/>
                      <a:pt x="9807" y="1"/>
                      <a:pt x="95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8"/>
              <p:cNvSpPr/>
              <p:nvPr/>
            </p:nvSpPr>
            <p:spPr>
              <a:xfrm>
                <a:off x="3053925" y="1091800"/>
                <a:ext cx="207350" cy="23300"/>
              </a:xfrm>
              <a:custGeom>
                <a:avLst/>
                <a:gdLst/>
                <a:ahLst/>
                <a:cxnLst/>
                <a:rect l="l" t="t" r="r" b="b"/>
                <a:pathLst>
                  <a:path w="8294" h="932" extrusionOk="0">
                    <a:moveTo>
                      <a:pt x="474" y="0"/>
                    </a:moveTo>
                    <a:cubicBezTo>
                      <a:pt x="214" y="0"/>
                      <a:pt x="0" y="199"/>
                      <a:pt x="0" y="458"/>
                    </a:cubicBezTo>
                    <a:cubicBezTo>
                      <a:pt x="0" y="718"/>
                      <a:pt x="214" y="932"/>
                      <a:pt x="474" y="932"/>
                    </a:cubicBezTo>
                    <a:lnTo>
                      <a:pt x="7820" y="932"/>
                    </a:lnTo>
                    <a:cubicBezTo>
                      <a:pt x="8080" y="932"/>
                      <a:pt x="8294" y="718"/>
                      <a:pt x="8294" y="458"/>
                    </a:cubicBezTo>
                    <a:cubicBezTo>
                      <a:pt x="8294" y="199"/>
                      <a:pt x="8080" y="0"/>
                      <a:pt x="78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8"/>
              <p:cNvSpPr/>
              <p:nvPr/>
            </p:nvSpPr>
            <p:spPr>
              <a:xfrm>
                <a:off x="3053925" y="1142200"/>
                <a:ext cx="137875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933" extrusionOk="0">
                    <a:moveTo>
                      <a:pt x="474" y="0"/>
                    </a:moveTo>
                    <a:cubicBezTo>
                      <a:pt x="214" y="0"/>
                      <a:pt x="0" y="214"/>
                      <a:pt x="0" y="474"/>
                    </a:cubicBezTo>
                    <a:cubicBezTo>
                      <a:pt x="0" y="734"/>
                      <a:pt x="214" y="932"/>
                      <a:pt x="474" y="932"/>
                    </a:cubicBezTo>
                    <a:lnTo>
                      <a:pt x="5041" y="932"/>
                    </a:lnTo>
                    <a:cubicBezTo>
                      <a:pt x="5300" y="932"/>
                      <a:pt x="5514" y="734"/>
                      <a:pt x="5514" y="474"/>
                    </a:cubicBezTo>
                    <a:cubicBezTo>
                      <a:pt x="5514" y="214"/>
                      <a:pt x="5300" y="0"/>
                      <a:pt x="50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8"/>
              <p:cNvSpPr/>
              <p:nvPr/>
            </p:nvSpPr>
            <p:spPr>
              <a:xfrm>
                <a:off x="3053925" y="1196800"/>
                <a:ext cx="137875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933" extrusionOk="0">
                    <a:moveTo>
                      <a:pt x="474" y="1"/>
                    </a:moveTo>
                    <a:cubicBezTo>
                      <a:pt x="214" y="1"/>
                      <a:pt x="0" y="214"/>
                      <a:pt x="0" y="459"/>
                    </a:cubicBezTo>
                    <a:cubicBezTo>
                      <a:pt x="0" y="718"/>
                      <a:pt x="214" y="932"/>
                      <a:pt x="474" y="932"/>
                    </a:cubicBezTo>
                    <a:lnTo>
                      <a:pt x="5041" y="932"/>
                    </a:lnTo>
                    <a:cubicBezTo>
                      <a:pt x="5300" y="932"/>
                      <a:pt x="5514" y="718"/>
                      <a:pt x="5514" y="459"/>
                    </a:cubicBezTo>
                    <a:cubicBezTo>
                      <a:pt x="5514" y="214"/>
                      <a:pt x="5300" y="1"/>
                      <a:pt x="50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8"/>
              <p:cNvSpPr/>
              <p:nvPr/>
            </p:nvSpPr>
            <p:spPr>
              <a:xfrm>
                <a:off x="4177725" y="1718425"/>
                <a:ext cx="216900" cy="562475"/>
              </a:xfrm>
              <a:custGeom>
                <a:avLst/>
                <a:gdLst/>
                <a:ahLst/>
                <a:cxnLst/>
                <a:rect l="l" t="t" r="r" b="b"/>
                <a:pathLst>
                  <a:path w="8676" h="22499" extrusionOk="0">
                    <a:moveTo>
                      <a:pt x="6614" y="0"/>
                    </a:moveTo>
                    <a:lnTo>
                      <a:pt x="6614" y="0"/>
                    </a:lnTo>
                    <a:cubicBezTo>
                      <a:pt x="6614" y="1"/>
                      <a:pt x="7225" y="4613"/>
                      <a:pt x="3101" y="9699"/>
                    </a:cubicBezTo>
                    <a:cubicBezTo>
                      <a:pt x="1619" y="11517"/>
                      <a:pt x="886" y="13686"/>
                      <a:pt x="565" y="15717"/>
                    </a:cubicBezTo>
                    <a:cubicBezTo>
                      <a:pt x="0" y="19337"/>
                      <a:pt x="703" y="22499"/>
                      <a:pt x="703" y="22499"/>
                    </a:cubicBezTo>
                    <a:cubicBezTo>
                      <a:pt x="794" y="19139"/>
                      <a:pt x="3085" y="16848"/>
                      <a:pt x="5071" y="13228"/>
                    </a:cubicBezTo>
                    <a:cubicBezTo>
                      <a:pt x="5636" y="12189"/>
                      <a:pt x="6186" y="11028"/>
                      <a:pt x="6644" y="9699"/>
                    </a:cubicBezTo>
                    <a:cubicBezTo>
                      <a:pt x="8676" y="3788"/>
                      <a:pt x="6614" y="1"/>
                      <a:pt x="66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8"/>
              <p:cNvSpPr/>
              <p:nvPr/>
            </p:nvSpPr>
            <p:spPr>
              <a:xfrm>
                <a:off x="4216275" y="1718425"/>
                <a:ext cx="135600" cy="465600"/>
              </a:xfrm>
              <a:custGeom>
                <a:avLst/>
                <a:gdLst/>
                <a:ahLst/>
                <a:cxnLst/>
                <a:rect l="l" t="t" r="r" b="b"/>
                <a:pathLst>
                  <a:path w="5424" h="18624" extrusionOk="0">
                    <a:moveTo>
                      <a:pt x="5072" y="1"/>
                    </a:moveTo>
                    <a:lnTo>
                      <a:pt x="5072" y="1"/>
                    </a:lnTo>
                    <a:cubicBezTo>
                      <a:pt x="5255" y="367"/>
                      <a:pt x="5270" y="795"/>
                      <a:pt x="5301" y="1192"/>
                    </a:cubicBezTo>
                    <a:cubicBezTo>
                      <a:pt x="5331" y="4598"/>
                      <a:pt x="4354" y="8783"/>
                      <a:pt x="2597" y="11700"/>
                    </a:cubicBezTo>
                    <a:cubicBezTo>
                      <a:pt x="1253" y="13716"/>
                      <a:pt x="1" y="16069"/>
                      <a:pt x="245" y="18558"/>
                    </a:cubicBezTo>
                    <a:cubicBezTo>
                      <a:pt x="245" y="18596"/>
                      <a:pt x="276" y="18623"/>
                      <a:pt x="313" y="18623"/>
                    </a:cubicBezTo>
                    <a:cubicBezTo>
                      <a:pt x="321" y="18623"/>
                      <a:pt x="329" y="18622"/>
                      <a:pt x="337" y="18619"/>
                    </a:cubicBezTo>
                    <a:cubicBezTo>
                      <a:pt x="367" y="18619"/>
                      <a:pt x="398" y="18574"/>
                      <a:pt x="398" y="18528"/>
                    </a:cubicBezTo>
                    <a:cubicBezTo>
                      <a:pt x="184" y="16084"/>
                      <a:pt x="1406" y="13762"/>
                      <a:pt x="2720" y="11792"/>
                    </a:cubicBezTo>
                    <a:cubicBezTo>
                      <a:pt x="4446" y="8859"/>
                      <a:pt x="5423" y="4582"/>
                      <a:pt x="5316" y="1192"/>
                    </a:cubicBezTo>
                    <a:cubicBezTo>
                      <a:pt x="5286" y="795"/>
                      <a:pt x="5255" y="367"/>
                      <a:pt x="50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8"/>
              <p:cNvSpPr/>
              <p:nvPr/>
            </p:nvSpPr>
            <p:spPr>
              <a:xfrm>
                <a:off x="4113575" y="1973875"/>
                <a:ext cx="312000" cy="396400"/>
              </a:xfrm>
              <a:custGeom>
                <a:avLst/>
                <a:gdLst/>
                <a:ahLst/>
                <a:cxnLst/>
                <a:rect l="l" t="t" r="r" b="b"/>
                <a:pathLst>
                  <a:path w="12480" h="15856" extrusionOk="0">
                    <a:moveTo>
                      <a:pt x="11960" y="1"/>
                    </a:moveTo>
                    <a:lnTo>
                      <a:pt x="11960" y="1"/>
                    </a:lnTo>
                    <a:cubicBezTo>
                      <a:pt x="8691" y="3804"/>
                      <a:pt x="0" y="9180"/>
                      <a:pt x="2459" y="15855"/>
                    </a:cubicBezTo>
                    <a:lnTo>
                      <a:pt x="4414" y="15855"/>
                    </a:lnTo>
                    <a:cubicBezTo>
                      <a:pt x="4414" y="15855"/>
                      <a:pt x="2978" y="13381"/>
                      <a:pt x="6400" y="10341"/>
                    </a:cubicBezTo>
                    <a:cubicBezTo>
                      <a:pt x="9806" y="7302"/>
                      <a:pt x="12479" y="3269"/>
                      <a:pt x="119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8"/>
              <p:cNvSpPr/>
              <p:nvPr/>
            </p:nvSpPr>
            <p:spPr>
              <a:xfrm>
                <a:off x="4189550" y="1973875"/>
                <a:ext cx="223025" cy="398450"/>
              </a:xfrm>
              <a:custGeom>
                <a:avLst/>
                <a:gdLst/>
                <a:ahLst/>
                <a:cxnLst/>
                <a:rect l="l" t="t" r="r" b="b"/>
                <a:pathLst>
                  <a:path w="8921" h="15938" extrusionOk="0">
                    <a:moveTo>
                      <a:pt x="8921" y="1"/>
                    </a:moveTo>
                    <a:cubicBezTo>
                      <a:pt x="7882" y="2139"/>
                      <a:pt x="6171" y="3865"/>
                      <a:pt x="4338" y="5347"/>
                    </a:cubicBezTo>
                    <a:cubicBezTo>
                      <a:pt x="1956" y="7393"/>
                      <a:pt x="214" y="10372"/>
                      <a:pt x="31" y="13549"/>
                    </a:cubicBezTo>
                    <a:cubicBezTo>
                      <a:pt x="1" y="14328"/>
                      <a:pt x="92" y="15153"/>
                      <a:pt x="413" y="15886"/>
                    </a:cubicBezTo>
                    <a:cubicBezTo>
                      <a:pt x="424" y="15920"/>
                      <a:pt x="453" y="15937"/>
                      <a:pt x="480" y="15937"/>
                    </a:cubicBezTo>
                    <a:cubicBezTo>
                      <a:pt x="488" y="15937"/>
                      <a:pt x="497" y="15935"/>
                      <a:pt x="505" y="15932"/>
                    </a:cubicBezTo>
                    <a:cubicBezTo>
                      <a:pt x="550" y="15916"/>
                      <a:pt x="566" y="15870"/>
                      <a:pt x="550" y="15825"/>
                    </a:cubicBezTo>
                    <a:cubicBezTo>
                      <a:pt x="230" y="15122"/>
                      <a:pt x="138" y="14328"/>
                      <a:pt x="153" y="13549"/>
                    </a:cubicBezTo>
                    <a:cubicBezTo>
                      <a:pt x="321" y="10402"/>
                      <a:pt x="2032" y="7439"/>
                      <a:pt x="4369" y="5392"/>
                    </a:cubicBezTo>
                    <a:cubicBezTo>
                      <a:pt x="6187" y="3895"/>
                      <a:pt x="7897" y="2154"/>
                      <a:pt x="89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8"/>
              <p:cNvSpPr/>
              <p:nvPr/>
            </p:nvSpPr>
            <p:spPr>
              <a:xfrm>
                <a:off x="4077275" y="1547725"/>
                <a:ext cx="115350" cy="477725"/>
              </a:xfrm>
              <a:custGeom>
                <a:avLst/>
                <a:gdLst/>
                <a:ahLst/>
                <a:cxnLst/>
                <a:rect l="l" t="t" r="r" b="b"/>
                <a:pathLst>
                  <a:path w="4614" h="19109" fill="none" extrusionOk="0">
                    <a:moveTo>
                      <a:pt x="3270" y="1"/>
                    </a:moveTo>
                    <a:cubicBezTo>
                      <a:pt x="3499" y="841"/>
                      <a:pt x="3789" y="2139"/>
                      <a:pt x="4018" y="3911"/>
                    </a:cubicBezTo>
                    <a:cubicBezTo>
                      <a:pt x="4614" y="8524"/>
                      <a:pt x="4018" y="15000"/>
                      <a:pt x="1" y="19109"/>
                    </a:cubicBezTo>
                  </a:path>
                </a:pathLst>
              </a:custGeom>
              <a:noFill/>
              <a:ln w="3825" cap="rnd" cmpd="sng">
                <a:solidFill>
                  <a:schemeClr val="lt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2" name="Google Shape;552;p38"/>
            <p:cNvGrpSpPr/>
            <p:nvPr/>
          </p:nvGrpSpPr>
          <p:grpSpPr>
            <a:xfrm>
              <a:off x="5527089" y="4218224"/>
              <a:ext cx="3706425" cy="178550"/>
              <a:chOff x="5527089" y="4218224"/>
              <a:chExt cx="3706425" cy="178550"/>
            </a:xfrm>
          </p:grpSpPr>
          <p:cxnSp>
            <p:nvCxnSpPr>
              <p:cNvPr id="553" name="Google Shape;553;p38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4" name="Google Shape;554;p38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2"/>
          <p:cNvSpPr txBox="1">
            <a:spLocks noGrp="1"/>
          </p:cNvSpPr>
          <p:nvPr>
            <p:ph type="title"/>
          </p:nvPr>
        </p:nvSpPr>
        <p:spPr>
          <a:xfrm>
            <a:off x="229982" y="2388132"/>
            <a:ext cx="5472423" cy="7468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Core Concept</a:t>
            </a:r>
            <a:endParaRPr sz="4000" dirty="0"/>
          </a:p>
        </p:txBody>
      </p:sp>
      <p:sp>
        <p:nvSpPr>
          <p:cNvPr id="696" name="Google Shape;696;p42"/>
          <p:cNvSpPr txBox="1">
            <a:spLocks noGrp="1"/>
          </p:cNvSpPr>
          <p:nvPr>
            <p:ph type="title" idx="2"/>
          </p:nvPr>
        </p:nvSpPr>
        <p:spPr>
          <a:xfrm>
            <a:off x="260382" y="1377259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697" name="Google Shape;697;p42"/>
          <p:cNvSpPr txBox="1">
            <a:spLocks noGrp="1"/>
          </p:cNvSpPr>
          <p:nvPr>
            <p:ph type="subTitle" idx="1"/>
          </p:nvPr>
        </p:nvSpPr>
        <p:spPr>
          <a:xfrm>
            <a:off x="295967" y="3615497"/>
            <a:ext cx="3446858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We’ll know About our Core Concept</a:t>
            </a:r>
            <a:endParaRPr dirty="0"/>
          </a:p>
        </p:txBody>
      </p:sp>
      <p:grpSp>
        <p:nvGrpSpPr>
          <p:cNvPr id="2" name="Google Shape;3564;p64">
            <a:extLst>
              <a:ext uri="{FF2B5EF4-FFF2-40B4-BE49-F238E27FC236}">
                <a16:creationId xmlns:a16="http://schemas.microsoft.com/office/drawing/2014/main" id="{9B60ADAD-9D9A-C0A4-9E53-1F80D2B1D140}"/>
              </a:ext>
            </a:extLst>
          </p:cNvPr>
          <p:cNvGrpSpPr/>
          <p:nvPr/>
        </p:nvGrpSpPr>
        <p:grpSpPr>
          <a:xfrm>
            <a:off x="5165109" y="1131658"/>
            <a:ext cx="3748909" cy="3259764"/>
            <a:chOff x="5392210" y="1600180"/>
            <a:chExt cx="3260391" cy="2968685"/>
          </a:xfrm>
        </p:grpSpPr>
        <p:grpSp>
          <p:nvGrpSpPr>
            <p:cNvPr id="3" name="Google Shape;3565;p64">
              <a:extLst>
                <a:ext uri="{FF2B5EF4-FFF2-40B4-BE49-F238E27FC236}">
                  <a16:creationId xmlns:a16="http://schemas.microsoft.com/office/drawing/2014/main" id="{5943969D-804E-88E0-3445-A7F074438E40}"/>
                </a:ext>
              </a:extLst>
            </p:cNvPr>
            <p:cNvGrpSpPr/>
            <p:nvPr/>
          </p:nvGrpSpPr>
          <p:grpSpPr>
            <a:xfrm>
              <a:off x="7464236" y="1870747"/>
              <a:ext cx="749797" cy="717499"/>
              <a:chOff x="7847861" y="3178722"/>
              <a:chExt cx="749797" cy="717499"/>
            </a:xfrm>
          </p:grpSpPr>
          <p:sp>
            <p:nvSpPr>
              <p:cNvPr id="990" name="Google Shape;3566;p64">
                <a:extLst>
                  <a:ext uri="{FF2B5EF4-FFF2-40B4-BE49-F238E27FC236}">
                    <a16:creationId xmlns:a16="http://schemas.microsoft.com/office/drawing/2014/main" id="{F3C8D850-6E05-E0FD-3603-1CE79FAF90AB}"/>
                  </a:ext>
                </a:extLst>
              </p:cNvPr>
              <p:cNvSpPr/>
              <p:nvPr/>
            </p:nvSpPr>
            <p:spPr>
              <a:xfrm>
                <a:off x="7847861" y="3214037"/>
                <a:ext cx="710743" cy="682184"/>
              </a:xfrm>
              <a:custGeom>
                <a:avLst/>
                <a:gdLst/>
                <a:ahLst/>
                <a:cxnLst/>
                <a:rect l="l" t="t" r="r" b="b"/>
                <a:pathLst>
                  <a:path w="31557" h="30289" extrusionOk="0">
                    <a:moveTo>
                      <a:pt x="3503" y="0"/>
                    </a:moveTo>
                    <a:cubicBezTo>
                      <a:pt x="1568" y="0"/>
                      <a:pt x="1" y="1602"/>
                      <a:pt x="1" y="3503"/>
                    </a:cubicBezTo>
                    <a:lnTo>
                      <a:pt x="1" y="26786"/>
                    </a:lnTo>
                    <a:cubicBezTo>
                      <a:pt x="1" y="28688"/>
                      <a:pt x="1568" y="30289"/>
                      <a:pt x="3503" y="30289"/>
                    </a:cubicBezTo>
                    <a:lnTo>
                      <a:pt x="28054" y="30289"/>
                    </a:lnTo>
                    <a:cubicBezTo>
                      <a:pt x="29955" y="30289"/>
                      <a:pt x="31556" y="28754"/>
                      <a:pt x="31556" y="26820"/>
                    </a:cubicBezTo>
                    <a:lnTo>
                      <a:pt x="31556" y="3503"/>
                    </a:lnTo>
                    <a:cubicBezTo>
                      <a:pt x="31556" y="1602"/>
                      <a:pt x="29955" y="0"/>
                      <a:pt x="280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3567;p64">
                <a:extLst>
                  <a:ext uri="{FF2B5EF4-FFF2-40B4-BE49-F238E27FC236}">
                    <a16:creationId xmlns:a16="http://schemas.microsoft.com/office/drawing/2014/main" id="{590DF002-A4BC-88E0-B061-B2D951846E3C}"/>
                  </a:ext>
                </a:extLst>
              </p:cNvPr>
              <p:cNvSpPr/>
              <p:nvPr/>
            </p:nvSpPr>
            <p:spPr>
              <a:xfrm>
                <a:off x="7886937" y="3178722"/>
                <a:ext cx="710720" cy="681441"/>
              </a:xfrm>
              <a:custGeom>
                <a:avLst/>
                <a:gdLst/>
                <a:ahLst/>
                <a:cxnLst/>
                <a:rect l="l" t="t" r="r" b="b"/>
                <a:pathLst>
                  <a:path w="31556" h="30256" extrusionOk="0">
                    <a:moveTo>
                      <a:pt x="3503" y="1"/>
                    </a:moveTo>
                    <a:cubicBezTo>
                      <a:pt x="1601" y="1"/>
                      <a:pt x="0" y="1568"/>
                      <a:pt x="0" y="3503"/>
                    </a:cubicBezTo>
                    <a:lnTo>
                      <a:pt x="0" y="26753"/>
                    </a:lnTo>
                    <a:cubicBezTo>
                      <a:pt x="0" y="28688"/>
                      <a:pt x="1601" y="30256"/>
                      <a:pt x="3503" y="30256"/>
                    </a:cubicBezTo>
                    <a:lnTo>
                      <a:pt x="28053" y="30256"/>
                    </a:lnTo>
                    <a:cubicBezTo>
                      <a:pt x="29988" y="30256"/>
                      <a:pt x="31556" y="28688"/>
                      <a:pt x="31556" y="26753"/>
                    </a:cubicBezTo>
                    <a:lnTo>
                      <a:pt x="31556" y="3503"/>
                    </a:lnTo>
                    <a:cubicBezTo>
                      <a:pt x="31556" y="1568"/>
                      <a:pt x="29988" y="1"/>
                      <a:pt x="280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3568;p64">
              <a:extLst>
                <a:ext uri="{FF2B5EF4-FFF2-40B4-BE49-F238E27FC236}">
                  <a16:creationId xmlns:a16="http://schemas.microsoft.com/office/drawing/2014/main" id="{DA1073F8-1915-F9FD-7430-8E8A857B3105}"/>
                </a:ext>
              </a:extLst>
            </p:cNvPr>
            <p:cNvGrpSpPr/>
            <p:nvPr/>
          </p:nvGrpSpPr>
          <p:grpSpPr>
            <a:xfrm>
              <a:off x="5392210" y="1600180"/>
              <a:ext cx="3260391" cy="2816296"/>
              <a:chOff x="269675" y="694857"/>
              <a:chExt cx="4147553" cy="3582618"/>
            </a:xfrm>
          </p:grpSpPr>
          <p:sp>
            <p:nvSpPr>
              <p:cNvPr id="35" name="Google Shape;3569;p64">
                <a:extLst>
                  <a:ext uri="{FF2B5EF4-FFF2-40B4-BE49-F238E27FC236}">
                    <a16:creationId xmlns:a16="http://schemas.microsoft.com/office/drawing/2014/main" id="{357E7E4B-7D29-D68B-147C-45C9254211D1}"/>
                  </a:ext>
                </a:extLst>
              </p:cNvPr>
              <p:cNvSpPr/>
              <p:nvPr/>
            </p:nvSpPr>
            <p:spPr>
              <a:xfrm>
                <a:off x="3864844" y="3542571"/>
                <a:ext cx="111150" cy="111150"/>
              </a:xfrm>
              <a:custGeom>
                <a:avLst/>
                <a:gdLst/>
                <a:ahLst/>
                <a:cxnLst/>
                <a:rect l="l" t="t" r="r" b="b"/>
                <a:pathLst>
                  <a:path w="3668" h="3668" extrusionOk="0">
                    <a:moveTo>
                      <a:pt x="0" y="0"/>
                    </a:moveTo>
                    <a:lnTo>
                      <a:pt x="0" y="3667"/>
                    </a:lnTo>
                    <a:lnTo>
                      <a:pt x="3667" y="3667"/>
                    </a:lnTo>
                    <a:lnTo>
                      <a:pt x="366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570;p64">
                <a:extLst>
                  <a:ext uri="{FF2B5EF4-FFF2-40B4-BE49-F238E27FC236}">
                    <a16:creationId xmlns:a16="http://schemas.microsoft.com/office/drawing/2014/main" id="{AE2E40FA-821B-4843-4FD5-E25EEB19E788}"/>
                  </a:ext>
                </a:extLst>
              </p:cNvPr>
              <p:cNvSpPr/>
              <p:nvPr/>
            </p:nvSpPr>
            <p:spPr>
              <a:xfrm>
                <a:off x="3833814" y="3605328"/>
                <a:ext cx="78302" cy="78696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2597" extrusionOk="0">
                    <a:moveTo>
                      <a:pt x="0" y="1"/>
                    </a:moveTo>
                    <a:lnTo>
                      <a:pt x="0" y="2596"/>
                    </a:lnTo>
                    <a:lnTo>
                      <a:pt x="2584" y="2596"/>
                    </a:lnTo>
                    <a:lnTo>
                      <a:pt x="258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571;p64">
                <a:extLst>
                  <a:ext uri="{FF2B5EF4-FFF2-40B4-BE49-F238E27FC236}">
                    <a16:creationId xmlns:a16="http://schemas.microsoft.com/office/drawing/2014/main" id="{A07059E6-AD7F-62DE-2374-0EEF06388835}"/>
                  </a:ext>
                </a:extLst>
              </p:cNvPr>
              <p:cNvSpPr/>
              <p:nvPr/>
            </p:nvSpPr>
            <p:spPr>
              <a:xfrm>
                <a:off x="3327970" y="3928235"/>
                <a:ext cx="72908" cy="72908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2406" extrusionOk="0">
                    <a:moveTo>
                      <a:pt x="1" y="1"/>
                    </a:moveTo>
                    <a:lnTo>
                      <a:pt x="1" y="2406"/>
                    </a:lnTo>
                    <a:lnTo>
                      <a:pt x="2406" y="2406"/>
                    </a:lnTo>
                    <a:lnTo>
                      <a:pt x="2406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572;p64">
                <a:extLst>
                  <a:ext uri="{FF2B5EF4-FFF2-40B4-BE49-F238E27FC236}">
                    <a16:creationId xmlns:a16="http://schemas.microsoft.com/office/drawing/2014/main" id="{A0ABC7ED-9CEA-C4B8-9B36-BC6D7E305ACE}"/>
                  </a:ext>
                </a:extLst>
              </p:cNvPr>
              <p:cNvSpPr/>
              <p:nvPr/>
            </p:nvSpPr>
            <p:spPr>
              <a:xfrm>
                <a:off x="3736754" y="3446602"/>
                <a:ext cx="65696" cy="65666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2167" extrusionOk="0">
                    <a:moveTo>
                      <a:pt x="0" y="0"/>
                    </a:moveTo>
                    <a:lnTo>
                      <a:pt x="0" y="2167"/>
                    </a:lnTo>
                    <a:lnTo>
                      <a:pt x="2167" y="2167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573;p64">
                <a:extLst>
                  <a:ext uri="{FF2B5EF4-FFF2-40B4-BE49-F238E27FC236}">
                    <a16:creationId xmlns:a16="http://schemas.microsoft.com/office/drawing/2014/main" id="{4897102E-61FE-6ABD-8F7A-ACBD6120E59A}"/>
                  </a:ext>
                </a:extLst>
              </p:cNvPr>
              <p:cNvSpPr/>
              <p:nvPr/>
            </p:nvSpPr>
            <p:spPr>
              <a:xfrm>
                <a:off x="4258853" y="1773850"/>
                <a:ext cx="128300" cy="128325"/>
              </a:xfrm>
              <a:custGeom>
                <a:avLst/>
                <a:gdLst/>
                <a:ahLst/>
                <a:cxnLst/>
                <a:rect l="l" t="t" r="r" b="b"/>
                <a:pathLst>
                  <a:path w="5132" h="5133" extrusionOk="0">
                    <a:moveTo>
                      <a:pt x="0" y="1"/>
                    </a:moveTo>
                    <a:lnTo>
                      <a:pt x="0" y="5132"/>
                    </a:lnTo>
                    <a:lnTo>
                      <a:pt x="5132" y="5132"/>
                    </a:lnTo>
                    <a:lnTo>
                      <a:pt x="5132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3574;p64">
                <a:extLst>
                  <a:ext uri="{FF2B5EF4-FFF2-40B4-BE49-F238E27FC236}">
                    <a16:creationId xmlns:a16="http://schemas.microsoft.com/office/drawing/2014/main" id="{CBA7916A-BB76-87C0-0B6F-F3F7C8A805C5}"/>
                  </a:ext>
                </a:extLst>
              </p:cNvPr>
              <p:cNvSpPr/>
              <p:nvPr/>
            </p:nvSpPr>
            <p:spPr>
              <a:xfrm>
                <a:off x="4217478" y="1854825"/>
                <a:ext cx="86925" cy="86925"/>
              </a:xfrm>
              <a:custGeom>
                <a:avLst/>
                <a:gdLst/>
                <a:ahLst/>
                <a:cxnLst/>
                <a:rect l="l" t="t" r="r" b="b"/>
                <a:pathLst>
                  <a:path w="3477" h="3477" extrusionOk="0">
                    <a:moveTo>
                      <a:pt x="0" y="0"/>
                    </a:moveTo>
                    <a:lnTo>
                      <a:pt x="0" y="3477"/>
                    </a:lnTo>
                    <a:lnTo>
                      <a:pt x="3477" y="3477"/>
                    </a:lnTo>
                    <a:lnTo>
                      <a:pt x="347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3575;p64">
                <a:extLst>
                  <a:ext uri="{FF2B5EF4-FFF2-40B4-BE49-F238E27FC236}">
                    <a16:creationId xmlns:a16="http://schemas.microsoft.com/office/drawing/2014/main" id="{F373418A-B35B-C18E-4EED-0F783D9A8778}"/>
                  </a:ext>
                </a:extLst>
              </p:cNvPr>
              <p:cNvSpPr/>
              <p:nvPr/>
            </p:nvSpPr>
            <p:spPr>
              <a:xfrm>
                <a:off x="4118053" y="1723850"/>
                <a:ext cx="80100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204" h="3204" extrusionOk="0">
                    <a:moveTo>
                      <a:pt x="1" y="1"/>
                    </a:moveTo>
                    <a:lnTo>
                      <a:pt x="1" y="3203"/>
                    </a:lnTo>
                    <a:lnTo>
                      <a:pt x="3203" y="3203"/>
                    </a:lnTo>
                    <a:lnTo>
                      <a:pt x="320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3576;p64">
                <a:extLst>
                  <a:ext uri="{FF2B5EF4-FFF2-40B4-BE49-F238E27FC236}">
                    <a16:creationId xmlns:a16="http://schemas.microsoft.com/office/drawing/2014/main" id="{C4B57F4B-FFE0-1628-9BBD-D87011D7F9C0}"/>
                  </a:ext>
                </a:extLst>
              </p:cNvPr>
              <p:cNvSpPr/>
              <p:nvPr/>
            </p:nvSpPr>
            <p:spPr>
              <a:xfrm>
                <a:off x="4375528" y="1654800"/>
                <a:ext cx="4170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668" extrusionOk="0">
                    <a:moveTo>
                      <a:pt x="0" y="0"/>
                    </a:moveTo>
                    <a:lnTo>
                      <a:pt x="0" y="1667"/>
                    </a:lnTo>
                    <a:lnTo>
                      <a:pt x="1667" y="1667"/>
                    </a:lnTo>
                    <a:lnTo>
                      <a:pt x="166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3577;p64">
                <a:extLst>
                  <a:ext uri="{FF2B5EF4-FFF2-40B4-BE49-F238E27FC236}">
                    <a16:creationId xmlns:a16="http://schemas.microsoft.com/office/drawing/2014/main" id="{FF4C19C8-7726-050A-5AD8-8BE19C1F0A46}"/>
                  </a:ext>
                </a:extLst>
              </p:cNvPr>
              <p:cNvSpPr/>
              <p:nvPr/>
            </p:nvSpPr>
            <p:spPr>
              <a:xfrm>
                <a:off x="490525" y="2790350"/>
                <a:ext cx="104500" cy="104800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4192" extrusionOk="0">
                    <a:moveTo>
                      <a:pt x="1" y="1"/>
                    </a:moveTo>
                    <a:lnTo>
                      <a:pt x="1" y="4192"/>
                    </a:lnTo>
                    <a:lnTo>
                      <a:pt x="4180" y="4192"/>
                    </a:lnTo>
                    <a:lnTo>
                      <a:pt x="418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3578;p64">
                <a:extLst>
                  <a:ext uri="{FF2B5EF4-FFF2-40B4-BE49-F238E27FC236}">
                    <a16:creationId xmlns:a16="http://schemas.microsoft.com/office/drawing/2014/main" id="{7F197181-D97C-2502-EA86-42FE671D06FE}"/>
                  </a:ext>
                </a:extLst>
              </p:cNvPr>
              <p:cNvSpPr/>
              <p:nvPr/>
            </p:nvSpPr>
            <p:spPr>
              <a:xfrm>
                <a:off x="558975" y="2852275"/>
                <a:ext cx="118800" cy="118775"/>
              </a:xfrm>
              <a:custGeom>
                <a:avLst/>
                <a:gdLst/>
                <a:ahLst/>
                <a:cxnLst/>
                <a:rect l="l" t="t" r="r" b="b"/>
                <a:pathLst>
                  <a:path w="4752" h="4751" extrusionOk="0">
                    <a:moveTo>
                      <a:pt x="1" y="0"/>
                    </a:moveTo>
                    <a:lnTo>
                      <a:pt x="1" y="4751"/>
                    </a:lnTo>
                    <a:lnTo>
                      <a:pt x="4752" y="4751"/>
                    </a:lnTo>
                    <a:lnTo>
                      <a:pt x="4752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3579;p64">
                <a:extLst>
                  <a:ext uri="{FF2B5EF4-FFF2-40B4-BE49-F238E27FC236}">
                    <a16:creationId xmlns:a16="http://schemas.microsoft.com/office/drawing/2014/main" id="{24DAE7B7-A754-63AA-A2B0-BF1C67D53DA9}"/>
                  </a:ext>
                </a:extLst>
              </p:cNvPr>
              <p:cNvSpPr/>
              <p:nvPr/>
            </p:nvSpPr>
            <p:spPr>
              <a:xfrm>
                <a:off x="458675" y="2572775"/>
                <a:ext cx="634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2537" extrusionOk="0">
                    <a:moveTo>
                      <a:pt x="1" y="0"/>
                    </a:moveTo>
                    <a:lnTo>
                      <a:pt x="1" y="2536"/>
                    </a:lnTo>
                    <a:lnTo>
                      <a:pt x="2537" y="2536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3580;p64">
                <a:extLst>
                  <a:ext uri="{FF2B5EF4-FFF2-40B4-BE49-F238E27FC236}">
                    <a16:creationId xmlns:a16="http://schemas.microsoft.com/office/drawing/2014/main" id="{BF17A3B1-398D-7654-834F-ADCEA61DCB60}"/>
                  </a:ext>
                </a:extLst>
              </p:cNvPr>
              <p:cNvSpPr/>
              <p:nvPr/>
            </p:nvSpPr>
            <p:spPr>
              <a:xfrm>
                <a:off x="956851" y="929210"/>
                <a:ext cx="104606" cy="104144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2478" extrusionOk="0">
                    <a:moveTo>
                      <a:pt x="0" y="1"/>
                    </a:moveTo>
                    <a:lnTo>
                      <a:pt x="0" y="2477"/>
                    </a:lnTo>
                    <a:lnTo>
                      <a:pt x="2489" y="2477"/>
                    </a:lnTo>
                    <a:lnTo>
                      <a:pt x="248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3581;p64">
                <a:extLst>
                  <a:ext uri="{FF2B5EF4-FFF2-40B4-BE49-F238E27FC236}">
                    <a16:creationId xmlns:a16="http://schemas.microsoft.com/office/drawing/2014/main" id="{DED688BC-CFFC-92DD-2032-0B3661ABA8C5}"/>
                  </a:ext>
                </a:extLst>
              </p:cNvPr>
              <p:cNvSpPr/>
              <p:nvPr/>
            </p:nvSpPr>
            <p:spPr>
              <a:xfrm>
                <a:off x="875274" y="990781"/>
                <a:ext cx="121628" cy="121123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2882" extrusionOk="0">
                    <a:moveTo>
                      <a:pt x="1" y="0"/>
                    </a:moveTo>
                    <a:lnTo>
                      <a:pt x="1" y="2882"/>
                    </a:lnTo>
                    <a:lnTo>
                      <a:pt x="2894" y="2882"/>
                    </a:lnTo>
                    <a:lnTo>
                      <a:pt x="2894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3582;p64">
                <a:extLst>
                  <a:ext uri="{FF2B5EF4-FFF2-40B4-BE49-F238E27FC236}">
                    <a16:creationId xmlns:a16="http://schemas.microsoft.com/office/drawing/2014/main" id="{901A359F-386B-A9F1-37F7-D561A576F3AA}"/>
                  </a:ext>
                </a:extLst>
              </p:cNvPr>
              <p:cNvSpPr/>
              <p:nvPr/>
            </p:nvSpPr>
            <p:spPr>
              <a:xfrm>
                <a:off x="763689" y="893192"/>
                <a:ext cx="12612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3001" extrusionOk="0">
                    <a:moveTo>
                      <a:pt x="1" y="1"/>
                    </a:moveTo>
                    <a:lnTo>
                      <a:pt x="1" y="3001"/>
                    </a:lnTo>
                    <a:lnTo>
                      <a:pt x="3001" y="3001"/>
                    </a:lnTo>
                    <a:lnTo>
                      <a:pt x="3001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3583;p64">
                <a:extLst>
                  <a:ext uri="{FF2B5EF4-FFF2-40B4-BE49-F238E27FC236}">
                    <a16:creationId xmlns:a16="http://schemas.microsoft.com/office/drawing/2014/main" id="{5883426F-7D14-B237-FB80-684DF7916CB1}"/>
                  </a:ext>
                </a:extLst>
              </p:cNvPr>
              <p:cNvSpPr/>
              <p:nvPr/>
            </p:nvSpPr>
            <p:spPr>
              <a:xfrm>
                <a:off x="661097" y="943752"/>
                <a:ext cx="47071" cy="46566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108" extrusionOk="0">
                    <a:moveTo>
                      <a:pt x="1" y="0"/>
                    </a:moveTo>
                    <a:lnTo>
                      <a:pt x="1" y="1107"/>
                    </a:lnTo>
                    <a:lnTo>
                      <a:pt x="1120" y="1107"/>
                    </a:lnTo>
                    <a:lnTo>
                      <a:pt x="1120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3584;p64">
                <a:extLst>
                  <a:ext uri="{FF2B5EF4-FFF2-40B4-BE49-F238E27FC236}">
                    <a16:creationId xmlns:a16="http://schemas.microsoft.com/office/drawing/2014/main" id="{414B3ADA-F8AA-83C7-8CA3-2E0A69CFC528}"/>
                  </a:ext>
                </a:extLst>
              </p:cNvPr>
              <p:cNvSpPr/>
              <p:nvPr/>
            </p:nvSpPr>
            <p:spPr>
              <a:xfrm>
                <a:off x="716155" y="1164400"/>
                <a:ext cx="71111" cy="70606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680" extrusionOk="0">
                    <a:moveTo>
                      <a:pt x="0" y="1"/>
                    </a:moveTo>
                    <a:lnTo>
                      <a:pt x="0" y="1680"/>
                    </a:lnTo>
                    <a:lnTo>
                      <a:pt x="1691" y="1680"/>
                    </a:lnTo>
                    <a:lnTo>
                      <a:pt x="1691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3585;p64">
                <a:extLst>
                  <a:ext uri="{FF2B5EF4-FFF2-40B4-BE49-F238E27FC236}">
                    <a16:creationId xmlns:a16="http://schemas.microsoft.com/office/drawing/2014/main" id="{B85E1F97-C8A8-FFE9-CC3F-823B5DEB45F8}"/>
                  </a:ext>
                </a:extLst>
              </p:cNvPr>
              <p:cNvSpPr/>
              <p:nvPr/>
            </p:nvSpPr>
            <p:spPr>
              <a:xfrm>
                <a:off x="2177396" y="790252"/>
                <a:ext cx="163003" cy="16297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0" y="0"/>
                    </a:moveTo>
                    <a:lnTo>
                      <a:pt x="0" y="4048"/>
                    </a:lnTo>
                    <a:lnTo>
                      <a:pt x="4048" y="4048"/>
                    </a:lnTo>
                    <a:lnTo>
                      <a:pt x="4048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3586;p64">
                <a:extLst>
                  <a:ext uri="{FF2B5EF4-FFF2-40B4-BE49-F238E27FC236}">
                    <a16:creationId xmlns:a16="http://schemas.microsoft.com/office/drawing/2014/main" id="{F8511E6C-AFDA-9C06-0BFD-A432A0049F11}"/>
                  </a:ext>
                </a:extLst>
              </p:cNvPr>
              <p:cNvSpPr/>
              <p:nvPr/>
            </p:nvSpPr>
            <p:spPr>
              <a:xfrm>
                <a:off x="2093017" y="914828"/>
                <a:ext cx="128502" cy="12799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80" extrusionOk="0">
                    <a:moveTo>
                      <a:pt x="1" y="1"/>
                    </a:moveTo>
                    <a:lnTo>
                      <a:pt x="1" y="3180"/>
                    </a:lnTo>
                    <a:lnTo>
                      <a:pt x="3192" y="3180"/>
                    </a:lnTo>
                    <a:lnTo>
                      <a:pt x="3192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3587;p64">
                <a:extLst>
                  <a:ext uri="{FF2B5EF4-FFF2-40B4-BE49-F238E27FC236}">
                    <a16:creationId xmlns:a16="http://schemas.microsoft.com/office/drawing/2014/main" id="{9E4570A0-49C9-ADB7-D3C6-EBFA3A2B4F8E}"/>
                  </a:ext>
                </a:extLst>
              </p:cNvPr>
              <p:cNvSpPr/>
              <p:nvPr/>
            </p:nvSpPr>
            <p:spPr>
              <a:xfrm>
                <a:off x="1957392" y="806030"/>
                <a:ext cx="82971" cy="83438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73" extrusionOk="0">
                    <a:moveTo>
                      <a:pt x="0" y="1"/>
                    </a:moveTo>
                    <a:lnTo>
                      <a:pt x="0" y="2073"/>
                    </a:lnTo>
                    <a:lnTo>
                      <a:pt x="2060" y="2073"/>
                    </a:lnTo>
                    <a:lnTo>
                      <a:pt x="206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3588;p64">
                <a:extLst>
                  <a:ext uri="{FF2B5EF4-FFF2-40B4-BE49-F238E27FC236}">
                    <a16:creationId xmlns:a16="http://schemas.microsoft.com/office/drawing/2014/main" id="{E0B3C197-C42D-3204-CC54-6D1E8A3EE160}"/>
                  </a:ext>
                </a:extLst>
              </p:cNvPr>
              <p:cNvSpPr/>
              <p:nvPr/>
            </p:nvSpPr>
            <p:spPr>
              <a:xfrm>
                <a:off x="2354727" y="694857"/>
                <a:ext cx="55153" cy="55143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1" y="1"/>
                    </a:moveTo>
                    <a:lnTo>
                      <a:pt x="1" y="1370"/>
                    </a:lnTo>
                    <a:lnTo>
                      <a:pt x="1370" y="1370"/>
                    </a:lnTo>
                    <a:lnTo>
                      <a:pt x="137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3589;p64">
                <a:extLst>
                  <a:ext uri="{FF2B5EF4-FFF2-40B4-BE49-F238E27FC236}">
                    <a16:creationId xmlns:a16="http://schemas.microsoft.com/office/drawing/2014/main" id="{291E4015-3D4F-8BAC-B499-D59EB2D9A36D}"/>
                  </a:ext>
                </a:extLst>
              </p:cNvPr>
              <p:cNvSpPr/>
              <p:nvPr/>
            </p:nvSpPr>
            <p:spPr>
              <a:xfrm>
                <a:off x="1665075" y="2197575"/>
                <a:ext cx="964725" cy="752350"/>
              </a:xfrm>
              <a:custGeom>
                <a:avLst/>
                <a:gdLst/>
                <a:ahLst/>
                <a:cxnLst/>
                <a:rect l="l" t="t" r="r" b="b"/>
                <a:pathLst>
                  <a:path w="38589" h="30094" extrusionOk="0">
                    <a:moveTo>
                      <a:pt x="21964" y="1"/>
                    </a:moveTo>
                    <a:cubicBezTo>
                      <a:pt x="11982" y="1"/>
                      <a:pt x="5037" y="6955"/>
                      <a:pt x="3692" y="8746"/>
                    </a:cubicBezTo>
                    <a:cubicBezTo>
                      <a:pt x="1" y="13627"/>
                      <a:pt x="4049" y="15020"/>
                      <a:pt x="5668" y="17890"/>
                    </a:cubicBezTo>
                    <a:cubicBezTo>
                      <a:pt x="7275" y="20771"/>
                      <a:pt x="9430" y="26605"/>
                      <a:pt x="9430" y="26605"/>
                    </a:cubicBezTo>
                    <a:lnTo>
                      <a:pt x="15360" y="30093"/>
                    </a:lnTo>
                    <a:cubicBezTo>
                      <a:pt x="15360" y="30093"/>
                      <a:pt x="31147" y="28391"/>
                      <a:pt x="31600" y="28296"/>
                    </a:cubicBezTo>
                    <a:cubicBezTo>
                      <a:pt x="32040" y="28212"/>
                      <a:pt x="38589" y="21569"/>
                      <a:pt x="37612" y="11794"/>
                    </a:cubicBezTo>
                    <a:cubicBezTo>
                      <a:pt x="36624" y="2019"/>
                      <a:pt x="24956" y="209"/>
                      <a:pt x="24956" y="209"/>
                    </a:cubicBezTo>
                    <a:cubicBezTo>
                      <a:pt x="23932" y="66"/>
                      <a:pt x="22933" y="1"/>
                      <a:pt x="2196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3590;p64">
                <a:extLst>
                  <a:ext uri="{FF2B5EF4-FFF2-40B4-BE49-F238E27FC236}">
                    <a16:creationId xmlns:a16="http://schemas.microsoft.com/office/drawing/2014/main" id="{4C3FB0CE-6398-6A30-71AE-6656ACA9D330}"/>
                  </a:ext>
                </a:extLst>
              </p:cNvPr>
              <p:cNvSpPr/>
              <p:nvPr/>
            </p:nvSpPr>
            <p:spPr>
              <a:xfrm>
                <a:off x="1715975" y="2200400"/>
                <a:ext cx="756375" cy="588800"/>
              </a:xfrm>
              <a:custGeom>
                <a:avLst/>
                <a:gdLst/>
                <a:ahLst/>
                <a:cxnLst/>
                <a:rect l="l" t="t" r="r" b="b"/>
                <a:pathLst>
                  <a:path w="30255" h="23552" extrusionOk="0">
                    <a:moveTo>
                      <a:pt x="9359" y="21110"/>
                    </a:moveTo>
                    <a:cubicBezTo>
                      <a:pt x="9359" y="21110"/>
                      <a:pt x="10347" y="17884"/>
                      <a:pt x="4168" y="14586"/>
                    </a:cubicBezTo>
                    <a:cubicBezTo>
                      <a:pt x="1" y="12347"/>
                      <a:pt x="7120" y="1"/>
                      <a:pt x="18229" y="1013"/>
                    </a:cubicBezTo>
                    <a:cubicBezTo>
                      <a:pt x="29361" y="2025"/>
                      <a:pt x="30254" y="10847"/>
                      <a:pt x="29207" y="13074"/>
                    </a:cubicBezTo>
                    <a:cubicBezTo>
                      <a:pt x="28147" y="15312"/>
                      <a:pt x="23492" y="16169"/>
                      <a:pt x="23039" y="19181"/>
                    </a:cubicBezTo>
                    <a:cubicBezTo>
                      <a:pt x="22599" y="22182"/>
                      <a:pt x="13347" y="23551"/>
                      <a:pt x="9359" y="2111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3591;p64">
                <a:extLst>
                  <a:ext uri="{FF2B5EF4-FFF2-40B4-BE49-F238E27FC236}">
                    <a16:creationId xmlns:a16="http://schemas.microsoft.com/office/drawing/2014/main" id="{42A90A87-0555-3D8B-5F49-A5E99B012E3B}"/>
                  </a:ext>
                </a:extLst>
              </p:cNvPr>
              <p:cNvSpPr/>
              <p:nvPr/>
            </p:nvSpPr>
            <p:spPr>
              <a:xfrm>
                <a:off x="1611200" y="1598875"/>
                <a:ext cx="829600" cy="788875"/>
              </a:xfrm>
              <a:custGeom>
                <a:avLst/>
                <a:gdLst/>
                <a:ahLst/>
                <a:cxnLst/>
                <a:rect l="l" t="t" r="r" b="b"/>
                <a:pathLst>
                  <a:path w="33184" h="31555" extrusionOk="0">
                    <a:moveTo>
                      <a:pt x="13371" y="1"/>
                    </a:moveTo>
                    <a:cubicBezTo>
                      <a:pt x="12914" y="1"/>
                      <a:pt x="12507" y="66"/>
                      <a:pt x="12169" y="213"/>
                    </a:cubicBezTo>
                    <a:cubicBezTo>
                      <a:pt x="11288" y="582"/>
                      <a:pt x="10788" y="1356"/>
                      <a:pt x="10502" y="2249"/>
                    </a:cubicBezTo>
                    <a:cubicBezTo>
                      <a:pt x="8549" y="2368"/>
                      <a:pt x="6680" y="2690"/>
                      <a:pt x="4918" y="3238"/>
                    </a:cubicBezTo>
                    <a:cubicBezTo>
                      <a:pt x="1036" y="4452"/>
                      <a:pt x="1" y="6405"/>
                      <a:pt x="155" y="8345"/>
                    </a:cubicBezTo>
                    <a:cubicBezTo>
                      <a:pt x="417" y="11405"/>
                      <a:pt x="3775" y="14429"/>
                      <a:pt x="3775" y="14429"/>
                    </a:cubicBezTo>
                    <a:cubicBezTo>
                      <a:pt x="3775" y="14429"/>
                      <a:pt x="977" y="15322"/>
                      <a:pt x="1620" y="16715"/>
                    </a:cubicBezTo>
                    <a:cubicBezTo>
                      <a:pt x="2239" y="18120"/>
                      <a:pt x="4287" y="19013"/>
                      <a:pt x="4287" y="19013"/>
                    </a:cubicBezTo>
                    <a:lnTo>
                      <a:pt x="4287" y="19025"/>
                    </a:lnTo>
                    <a:cubicBezTo>
                      <a:pt x="4287" y="19025"/>
                      <a:pt x="4263" y="19037"/>
                      <a:pt x="4263" y="19061"/>
                    </a:cubicBezTo>
                    <a:cubicBezTo>
                      <a:pt x="4251" y="19073"/>
                      <a:pt x="4251" y="19073"/>
                      <a:pt x="4251" y="19085"/>
                    </a:cubicBezTo>
                    <a:cubicBezTo>
                      <a:pt x="4251" y="19097"/>
                      <a:pt x="4239" y="19097"/>
                      <a:pt x="4239" y="19120"/>
                    </a:cubicBezTo>
                    <a:cubicBezTo>
                      <a:pt x="4203" y="19204"/>
                      <a:pt x="4168" y="19311"/>
                      <a:pt x="4108" y="19466"/>
                    </a:cubicBezTo>
                    <a:lnTo>
                      <a:pt x="4061" y="19609"/>
                    </a:lnTo>
                    <a:cubicBezTo>
                      <a:pt x="3942" y="19990"/>
                      <a:pt x="3763" y="20525"/>
                      <a:pt x="3644" y="21180"/>
                    </a:cubicBezTo>
                    <a:cubicBezTo>
                      <a:pt x="3632" y="21252"/>
                      <a:pt x="3608" y="21347"/>
                      <a:pt x="3596" y="21418"/>
                    </a:cubicBezTo>
                    <a:cubicBezTo>
                      <a:pt x="3334" y="22942"/>
                      <a:pt x="3310" y="24954"/>
                      <a:pt x="4311" y="26800"/>
                    </a:cubicBezTo>
                    <a:cubicBezTo>
                      <a:pt x="4942" y="27955"/>
                      <a:pt x="5977" y="29038"/>
                      <a:pt x="7621" y="29919"/>
                    </a:cubicBezTo>
                    <a:cubicBezTo>
                      <a:pt x="8394" y="30336"/>
                      <a:pt x="9311" y="30693"/>
                      <a:pt x="10395" y="30991"/>
                    </a:cubicBezTo>
                    <a:cubicBezTo>
                      <a:pt x="11850" y="31385"/>
                      <a:pt x="13285" y="31555"/>
                      <a:pt x="14675" y="31555"/>
                    </a:cubicBezTo>
                    <a:cubicBezTo>
                      <a:pt x="23151" y="31555"/>
                      <a:pt x="30004" y="25264"/>
                      <a:pt x="30004" y="25264"/>
                    </a:cubicBezTo>
                    <a:cubicBezTo>
                      <a:pt x="30004" y="25264"/>
                      <a:pt x="33183" y="12036"/>
                      <a:pt x="31397" y="8464"/>
                    </a:cubicBezTo>
                    <a:cubicBezTo>
                      <a:pt x="30623" y="6940"/>
                      <a:pt x="27504" y="5166"/>
                      <a:pt x="23361" y="3904"/>
                    </a:cubicBezTo>
                    <a:cubicBezTo>
                      <a:pt x="21582" y="2860"/>
                      <a:pt x="16390" y="1"/>
                      <a:pt x="133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3592;p64">
                <a:extLst>
                  <a:ext uri="{FF2B5EF4-FFF2-40B4-BE49-F238E27FC236}">
                    <a16:creationId xmlns:a16="http://schemas.microsoft.com/office/drawing/2014/main" id="{65DC5C62-631D-F68E-E882-E83EAA47C86B}"/>
                  </a:ext>
                </a:extLst>
              </p:cNvPr>
              <p:cNvSpPr/>
              <p:nvPr/>
            </p:nvSpPr>
            <p:spPr>
              <a:xfrm>
                <a:off x="1614775" y="1806900"/>
                <a:ext cx="763800" cy="539675"/>
              </a:xfrm>
              <a:custGeom>
                <a:avLst/>
                <a:gdLst/>
                <a:ahLst/>
                <a:cxnLst/>
                <a:rect l="l" t="t" r="r" b="b"/>
                <a:pathLst>
                  <a:path w="30552" h="215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50" y="3072"/>
                      <a:pt x="3620" y="6096"/>
                      <a:pt x="3620" y="6096"/>
                    </a:cubicBezTo>
                    <a:cubicBezTo>
                      <a:pt x="3620" y="6096"/>
                      <a:pt x="822" y="6989"/>
                      <a:pt x="1465" y="8382"/>
                    </a:cubicBezTo>
                    <a:cubicBezTo>
                      <a:pt x="2084" y="9787"/>
                      <a:pt x="4120" y="10680"/>
                      <a:pt x="4120" y="10680"/>
                    </a:cubicBezTo>
                    <a:lnTo>
                      <a:pt x="4120" y="10692"/>
                    </a:lnTo>
                    <a:cubicBezTo>
                      <a:pt x="4120" y="10692"/>
                      <a:pt x="4108" y="10704"/>
                      <a:pt x="4108" y="10716"/>
                    </a:cubicBezTo>
                    <a:cubicBezTo>
                      <a:pt x="4096" y="10740"/>
                      <a:pt x="4096" y="10740"/>
                      <a:pt x="4096" y="10752"/>
                    </a:cubicBezTo>
                    <a:cubicBezTo>
                      <a:pt x="4096" y="10764"/>
                      <a:pt x="4084" y="10764"/>
                      <a:pt x="4084" y="10776"/>
                    </a:cubicBezTo>
                    <a:cubicBezTo>
                      <a:pt x="4049" y="10871"/>
                      <a:pt x="4001" y="10966"/>
                      <a:pt x="3941" y="11133"/>
                    </a:cubicBezTo>
                    <a:lnTo>
                      <a:pt x="3906" y="11264"/>
                    </a:lnTo>
                    <a:cubicBezTo>
                      <a:pt x="3787" y="11657"/>
                      <a:pt x="3608" y="12192"/>
                      <a:pt x="3489" y="12847"/>
                    </a:cubicBezTo>
                    <a:cubicBezTo>
                      <a:pt x="3465" y="12919"/>
                      <a:pt x="3453" y="13014"/>
                      <a:pt x="3441" y="13085"/>
                    </a:cubicBezTo>
                    <a:cubicBezTo>
                      <a:pt x="3167" y="14609"/>
                      <a:pt x="3156" y="16610"/>
                      <a:pt x="4156" y="18455"/>
                    </a:cubicBezTo>
                    <a:cubicBezTo>
                      <a:pt x="4775" y="19622"/>
                      <a:pt x="5823" y="20705"/>
                      <a:pt x="7454" y="21586"/>
                    </a:cubicBezTo>
                    <a:cubicBezTo>
                      <a:pt x="7668" y="21456"/>
                      <a:pt x="7859" y="21313"/>
                      <a:pt x="8049" y="21194"/>
                    </a:cubicBezTo>
                    <a:cubicBezTo>
                      <a:pt x="8442" y="20955"/>
                      <a:pt x="8930" y="20301"/>
                      <a:pt x="9454" y="19515"/>
                    </a:cubicBezTo>
                    <a:lnTo>
                      <a:pt x="14109" y="20455"/>
                    </a:lnTo>
                    <a:lnTo>
                      <a:pt x="20491" y="21015"/>
                    </a:lnTo>
                    <a:cubicBezTo>
                      <a:pt x="20491" y="21015"/>
                      <a:pt x="30552" y="17848"/>
                      <a:pt x="27575" y="14848"/>
                    </a:cubicBezTo>
                    <a:cubicBezTo>
                      <a:pt x="24599" y="11871"/>
                      <a:pt x="25813" y="3799"/>
                      <a:pt x="25813" y="3799"/>
                    </a:cubicBezTo>
                    <a:lnTo>
                      <a:pt x="25813" y="3799"/>
                    </a:lnTo>
                    <a:cubicBezTo>
                      <a:pt x="24852" y="3937"/>
                      <a:pt x="23788" y="3998"/>
                      <a:pt x="22655" y="3998"/>
                    </a:cubicBezTo>
                    <a:cubicBezTo>
                      <a:pt x="14992" y="3998"/>
                      <a:pt x="4139" y="1173"/>
                      <a:pt x="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3593;p64">
                <a:extLst>
                  <a:ext uri="{FF2B5EF4-FFF2-40B4-BE49-F238E27FC236}">
                    <a16:creationId xmlns:a16="http://schemas.microsoft.com/office/drawing/2014/main" id="{FC9055AE-344D-3C25-711A-0B85D8337922}"/>
                  </a:ext>
                </a:extLst>
              </p:cNvPr>
              <p:cNvSpPr/>
              <p:nvPr/>
            </p:nvSpPr>
            <p:spPr>
              <a:xfrm>
                <a:off x="2441950" y="2667725"/>
                <a:ext cx="606350" cy="1075450"/>
              </a:xfrm>
              <a:custGeom>
                <a:avLst/>
                <a:gdLst/>
                <a:ahLst/>
                <a:cxnLst/>
                <a:rect l="l" t="t" r="r" b="b"/>
                <a:pathLst>
                  <a:path w="24254" h="43018" extrusionOk="0">
                    <a:moveTo>
                      <a:pt x="4144" y="0"/>
                    </a:moveTo>
                    <a:lnTo>
                      <a:pt x="1" y="13180"/>
                    </a:lnTo>
                    <a:lnTo>
                      <a:pt x="799" y="15228"/>
                    </a:lnTo>
                    <a:lnTo>
                      <a:pt x="11800" y="43017"/>
                    </a:lnTo>
                    <a:lnTo>
                      <a:pt x="24254" y="41160"/>
                    </a:lnTo>
                    <a:cubicBezTo>
                      <a:pt x="24254" y="41160"/>
                      <a:pt x="23242" y="34897"/>
                      <a:pt x="21754" y="27742"/>
                    </a:cubicBezTo>
                    <a:cubicBezTo>
                      <a:pt x="20242" y="20396"/>
                      <a:pt x="18217" y="12109"/>
                      <a:pt x="16265" y="8680"/>
                    </a:cubicBezTo>
                    <a:cubicBezTo>
                      <a:pt x="12431" y="1929"/>
                      <a:pt x="4144" y="0"/>
                      <a:pt x="4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3594;p64">
                <a:extLst>
                  <a:ext uri="{FF2B5EF4-FFF2-40B4-BE49-F238E27FC236}">
                    <a16:creationId xmlns:a16="http://schemas.microsoft.com/office/drawing/2014/main" id="{A067ACCB-E7CB-29B3-24E0-B71FE14B4786}"/>
                  </a:ext>
                </a:extLst>
              </p:cNvPr>
              <p:cNvSpPr/>
              <p:nvPr/>
            </p:nvSpPr>
            <p:spPr>
              <a:xfrm>
                <a:off x="2461900" y="3004675"/>
                <a:ext cx="586400" cy="738500"/>
              </a:xfrm>
              <a:custGeom>
                <a:avLst/>
                <a:gdLst/>
                <a:ahLst/>
                <a:cxnLst/>
                <a:rect l="l" t="t" r="r" b="b"/>
                <a:pathLst>
                  <a:path w="23456" h="29540" extrusionOk="0">
                    <a:moveTo>
                      <a:pt x="3680" y="0"/>
                    </a:moveTo>
                    <a:lnTo>
                      <a:pt x="1" y="1750"/>
                    </a:lnTo>
                    <a:lnTo>
                      <a:pt x="11002" y="29539"/>
                    </a:lnTo>
                    <a:lnTo>
                      <a:pt x="23456" y="27682"/>
                    </a:lnTo>
                    <a:cubicBezTo>
                      <a:pt x="23456" y="27682"/>
                      <a:pt x="22444" y="21419"/>
                      <a:pt x="20979" y="14276"/>
                    </a:cubicBezTo>
                    <a:cubicBezTo>
                      <a:pt x="20846" y="14257"/>
                      <a:pt x="20711" y="14248"/>
                      <a:pt x="20573" y="14248"/>
                    </a:cubicBezTo>
                    <a:cubicBezTo>
                      <a:pt x="19725" y="14248"/>
                      <a:pt x="18789" y="14606"/>
                      <a:pt x="17765" y="15466"/>
                    </a:cubicBezTo>
                    <a:cubicBezTo>
                      <a:pt x="16886" y="16202"/>
                      <a:pt x="16011" y="16525"/>
                      <a:pt x="15151" y="16525"/>
                    </a:cubicBezTo>
                    <a:cubicBezTo>
                      <a:pt x="9005" y="16525"/>
                      <a:pt x="3680" y="0"/>
                      <a:pt x="3680" y="0"/>
                    </a:cubicBezTo>
                    <a:close/>
                  </a:path>
                </a:pathLst>
              </a:custGeom>
              <a:solidFill>
                <a:srgbClr val="191919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3595;p64">
                <a:extLst>
                  <a:ext uri="{FF2B5EF4-FFF2-40B4-BE49-F238E27FC236}">
                    <a16:creationId xmlns:a16="http://schemas.microsoft.com/office/drawing/2014/main" id="{1E375375-F503-E5EB-B6BB-223E0762C525}"/>
                  </a:ext>
                </a:extLst>
              </p:cNvPr>
              <p:cNvSpPr/>
              <p:nvPr/>
            </p:nvSpPr>
            <p:spPr>
              <a:xfrm>
                <a:off x="2879525" y="2210825"/>
                <a:ext cx="710225" cy="570325"/>
              </a:xfrm>
              <a:custGeom>
                <a:avLst/>
                <a:gdLst/>
                <a:ahLst/>
                <a:cxnLst/>
                <a:rect l="l" t="t" r="r" b="b"/>
                <a:pathLst>
                  <a:path w="28409" h="22813" extrusionOk="0">
                    <a:moveTo>
                      <a:pt x="25063" y="22813"/>
                    </a:moveTo>
                    <a:lnTo>
                      <a:pt x="0" y="22813"/>
                    </a:lnTo>
                    <a:lnTo>
                      <a:pt x="3346" y="0"/>
                    </a:lnTo>
                    <a:lnTo>
                      <a:pt x="284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3596;p64">
                <a:extLst>
                  <a:ext uri="{FF2B5EF4-FFF2-40B4-BE49-F238E27FC236}">
                    <a16:creationId xmlns:a16="http://schemas.microsoft.com/office/drawing/2014/main" id="{B8097344-0C86-CD27-3A3D-7EAD4D9472C2}"/>
                  </a:ext>
                </a:extLst>
              </p:cNvPr>
              <p:cNvSpPr/>
              <p:nvPr/>
            </p:nvSpPr>
            <p:spPr>
              <a:xfrm>
                <a:off x="2836350" y="2210825"/>
                <a:ext cx="710525" cy="570325"/>
              </a:xfrm>
              <a:custGeom>
                <a:avLst/>
                <a:gdLst/>
                <a:ahLst/>
                <a:cxnLst/>
                <a:rect l="l" t="t" r="r" b="b"/>
                <a:pathLst>
                  <a:path w="28421" h="22813" extrusionOk="0">
                    <a:moveTo>
                      <a:pt x="25063" y="22813"/>
                    </a:moveTo>
                    <a:lnTo>
                      <a:pt x="1" y="22813"/>
                    </a:lnTo>
                    <a:lnTo>
                      <a:pt x="3358" y="0"/>
                    </a:lnTo>
                    <a:lnTo>
                      <a:pt x="284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3597;p64">
                <a:extLst>
                  <a:ext uri="{FF2B5EF4-FFF2-40B4-BE49-F238E27FC236}">
                    <a16:creationId xmlns:a16="http://schemas.microsoft.com/office/drawing/2014/main" id="{446EA7FE-595F-9E5B-8B8F-4914F454D9DF}"/>
                  </a:ext>
                </a:extLst>
              </p:cNvPr>
              <p:cNvSpPr/>
              <p:nvPr/>
            </p:nvSpPr>
            <p:spPr>
              <a:xfrm>
                <a:off x="3052450" y="2407875"/>
                <a:ext cx="302750" cy="220875"/>
              </a:xfrm>
              <a:custGeom>
                <a:avLst/>
                <a:gdLst/>
                <a:ahLst/>
                <a:cxnLst/>
                <a:rect l="l" t="t" r="r" b="b"/>
                <a:pathLst>
                  <a:path w="12110" h="8835" extrusionOk="0">
                    <a:moveTo>
                      <a:pt x="6061" y="0"/>
                    </a:moveTo>
                    <a:cubicBezTo>
                      <a:pt x="2715" y="0"/>
                      <a:pt x="1" y="1977"/>
                      <a:pt x="1" y="4417"/>
                    </a:cubicBezTo>
                    <a:cubicBezTo>
                      <a:pt x="1" y="6858"/>
                      <a:pt x="2715" y="8835"/>
                      <a:pt x="6061" y="8835"/>
                    </a:cubicBezTo>
                    <a:cubicBezTo>
                      <a:pt x="9407" y="8835"/>
                      <a:pt x="12109" y="6858"/>
                      <a:pt x="12109" y="4417"/>
                    </a:cubicBezTo>
                    <a:cubicBezTo>
                      <a:pt x="12109" y="1977"/>
                      <a:pt x="9407" y="0"/>
                      <a:pt x="606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3598;p64">
                <a:extLst>
                  <a:ext uri="{FF2B5EF4-FFF2-40B4-BE49-F238E27FC236}">
                    <a16:creationId xmlns:a16="http://schemas.microsoft.com/office/drawing/2014/main" id="{CD696A09-940A-E2AE-EA6F-FE596A7B6938}"/>
                  </a:ext>
                </a:extLst>
              </p:cNvPr>
              <p:cNvSpPr/>
              <p:nvPr/>
            </p:nvSpPr>
            <p:spPr>
              <a:xfrm>
                <a:off x="2836350" y="2210825"/>
                <a:ext cx="710525" cy="570325"/>
              </a:xfrm>
              <a:custGeom>
                <a:avLst/>
                <a:gdLst/>
                <a:ahLst/>
                <a:cxnLst/>
                <a:rect l="l" t="t" r="r" b="b"/>
                <a:pathLst>
                  <a:path w="28421" h="22813" fill="none" extrusionOk="0">
                    <a:moveTo>
                      <a:pt x="1" y="22813"/>
                    </a:moveTo>
                    <a:lnTo>
                      <a:pt x="3358" y="0"/>
                    </a:lnTo>
                    <a:lnTo>
                      <a:pt x="28421" y="0"/>
                    </a:lnTo>
                  </a:path>
                </a:pathLst>
              </a:custGeom>
              <a:noFill/>
              <a:ln w="38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3599;p64">
                <a:extLst>
                  <a:ext uri="{FF2B5EF4-FFF2-40B4-BE49-F238E27FC236}">
                    <a16:creationId xmlns:a16="http://schemas.microsoft.com/office/drawing/2014/main" id="{99181AA2-55AD-3E19-D575-1E216F0E83DF}"/>
                  </a:ext>
                </a:extLst>
              </p:cNvPr>
              <p:cNvSpPr/>
              <p:nvPr/>
            </p:nvSpPr>
            <p:spPr>
              <a:xfrm>
                <a:off x="2959575" y="2468600"/>
                <a:ext cx="367925" cy="641175"/>
              </a:xfrm>
              <a:custGeom>
                <a:avLst/>
                <a:gdLst/>
                <a:ahLst/>
                <a:cxnLst/>
                <a:rect l="l" t="t" r="r" b="b"/>
                <a:pathLst>
                  <a:path w="14717" h="25647" extrusionOk="0">
                    <a:moveTo>
                      <a:pt x="14669" y="11025"/>
                    </a:moveTo>
                    <a:cubicBezTo>
                      <a:pt x="14717" y="12180"/>
                      <a:pt x="13824" y="13585"/>
                      <a:pt x="12693" y="14883"/>
                    </a:cubicBezTo>
                    <a:cubicBezTo>
                      <a:pt x="10740" y="17109"/>
                      <a:pt x="8049" y="19074"/>
                      <a:pt x="8049" y="19074"/>
                    </a:cubicBezTo>
                    <a:lnTo>
                      <a:pt x="6406" y="25360"/>
                    </a:lnTo>
                    <a:cubicBezTo>
                      <a:pt x="4894" y="25646"/>
                      <a:pt x="2358" y="25003"/>
                      <a:pt x="977" y="24586"/>
                    </a:cubicBezTo>
                    <a:cubicBezTo>
                      <a:pt x="382" y="24408"/>
                      <a:pt x="1" y="24277"/>
                      <a:pt x="1" y="24277"/>
                    </a:cubicBezTo>
                    <a:cubicBezTo>
                      <a:pt x="1" y="24277"/>
                      <a:pt x="179" y="23896"/>
                      <a:pt x="477" y="23324"/>
                    </a:cubicBezTo>
                    <a:cubicBezTo>
                      <a:pt x="1203" y="21872"/>
                      <a:pt x="2596" y="19074"/>
                      <a:pt x="3704" y="17014"/>
                    </a:cubicBezTo>
                    <a:cubicBezTo>
                      <a:pt x="4192" y="16085"/>
                      <a:pt x="4620" y="15300"/>
                      <a:pt x="4906" y="14871"/>
                    </a:cubicBezTo>
                    <a:cubicBezTo>
                      <a:pt x="6037" y="13085"/>
                      <a:pt x="6799" y="12466"/>
                      <a:pt x="6799" y="12466"/>
                    </a:cubicBezTo>
                    <a:cubicBezTo>
                      <a:pt x="6799" y="12466"/>
                      <a:pt x="4001" y="7882"/>
                      <a:pt x="4966" y="7620"/>
                    </a:cubicBezTo>
                    <a:cubicBezTo>
                      <a:pt x="5894" y="7346"/>
                      <a:pt x="8430" y="10251"/>
                      <a:pt x="8633" y="10477"/>
                    </a:cubicBezTo>
                    <a:cubicBezTo>
                      <a:pt x="8478" y="10180"/>
                      <a:pt x="5894" y="4882"/>
                      <a:pt x="6609" y="4405"/>
                    </a:cubicBezTo>
                    <a:cubicBezTo>
                      <a:pt x="7347" y="3929"/>
                      <a:pt x="10193" y="8275"/>
                      <a:pt x="10276" y="8406"/>
                    </a:cubicBezTo>
                    <a:cubicBezTo>
                      <a:pt x="10205" y="8239"/>
                      <a:pt x="7538" y="2012"/>
                      <a:pt x="8752" y="1869"/>
                    </a:cubicBezTo>
                    <a:cubicBezTo>
                      <a:pt x="9978" y="1738"/>
                      <a:pt x="12086" y="6298"/>
                      <a:pt x="12086" y="6298"/>
                    </a:cubicBezTo>
                    <a:cubicBezTo>
                      <a:pt x="12086" y="6298"/>
                      <a:pt x="11609" y="262"/>
                      <a:pt x="12931" y="119"/>
                    </a:cubicBezTo>
                    <a:cubicBezTo>
                      <a:pt x="13955" y="0"/>
                      <a:pt x="14610" y="9525"/>
                      <a:pt x="14669" y="11025"/>
                    </a:cubicBezTo>
                    <a:close/>
                  </a:path>
                </a:pathLst>
              </a:custGeom>
              <a:solidFill>
                <a:srgbClr val="FFBA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3600;p64">
                <a:extLst>
                  <a:ext uri="{FF2B5EF4-FFF2-40B4-BE49-F238E27FC236}">
                    <a16:creationId xmlns:a16="http://schemas.microsoft.com/office/drawing/2014/main" id="{82D0A558-CA1E-9F04-C422-0419300D3BA5}"/>
                  </a:ext>
                </a:extLst>
              </p:cNvPr>
              <p:cNvSpPr/>
              <p:nvPr/>
            </p:nvSpPr>
            <p:spPr>
              <a:xfrm>
                <a:off x="636975" y="1891125"/>
                <a:ext cx="308400" cy="546525"/>
              </a:xfrm>
              <a:custGeom>
                <a:avLst/>
                <a:gdLst/>
                <a:ahLst/>
                <a:cxnLst/>
                <a:rect l="l" t="t" r="r" b="b"/>
                <a:pathLst>
                  <a:path w="12336" h="21861" extrusionOk="0">
                    <a:moveTo>
                      <a:pt x="11347" y="17491"/>
                    </a:moveTo>
                    <a:cubicBezTo>
                      <a:pt x="11121" y="18682"/>
                      <a:pt x="10930" y="19527"/>
                      <a:pt x="10930" y="19527"/>
                    </a:cubicBezTo>
                    <a:cubicBezTo>
                      <a:pt x="9204" y="21289"/>
                      <a:pt x="5680" y="21861"/>
                      <a:pt x="5680" y="21861"/>
                    </a:cubicBezTo>
                    <a:cubicBezTo>
                      <a:pt x="5680" y="21861"/>
                      <a:pt x="4763" y="20765"/>
                      <a:pt x="3703" y="19277"/>
                    </a:cubicBezTo>
                    <a:lnTo>
                      <a:pt x="3691" y="19253"/>
                    </a:lnTo>
                    <a:cubicBezTo>
                      <a:pt x="3679" y="19229"/>
                      <a:pt x="3644" y="19194"/>
                      <a:pt x="3632" y="19170"/>
                    </a:cubicBezTo>
                    <a:cubicBezTo>
                      <a:pt x="1977" y="16824"/>
                      <a:pt x="0" y="13610"/>
                      <a:pt x="560" y="12121"/>
                    </a:cubicBezTo>
                    <a:cubicBezTo>
                      <a:pt x="917" y="11193"/>
                      <a:pt x="1596" y="10443"/>
                      <a:pt x="2334" y="9883"/>
                    </a:cubicBezTo>
                    <a:cubicBezTo>
                      <a:pt x="3477" y="9002"/>
                      <a:pt x="4822" y="8538"/>
                      <a:pt x="5442" y="8347"/>
                    </a:cubicBezTo>
                    <a:cubicBezTo>
                      <a:pt x="5680" y="8276"/>
                      <a:pt x="5823" y="8240"/>
                      <a:pt x="5823" y="8240"/>
                    </a:cubicBezTo>
                    <a:cubicBezTo>
                      <a:pt x="5823" y="8240"/>
                      <a:pt x="4596" y="561"/>
                      <a:pt x="6132" y="275"/>
                    </a:cubicBezTo>
                    <a:cubicBezTo>
                      <a:pt x="7680" y="1"/>
                      <a:pt x="9513" y="12479"/>
                      <a:pt x="9513" y="12479"/>
                    </a:cubicBezTo>
                    <a:cubicBezTo>
                      <a:pt x="9513" y="12479"/>
                      <a:pt x="10073" y="7776"/>
                      <a:pt x="11430" y="9705"/>
                    </a:cubicBezTo>
                    <a:cubicBezTo>
                      <a:pt x="12335" y="11002"/>
                      <a:pt x="11788" y="15015"/>
                      <a:pt x="11347" y="17491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3601;p64">
                <a:extLst>
                  <a:ext uri="{FF2B5EF4-FFF2-40B4-BE49-F238E27FC236}">
                    <a16:creationId xmlns:a16="http://schemas.microsoft.com/office/drawing/2014/main" id="{0A5C0D07-8E5F-4ACA-08C8-11BD7E384190}"/>
                  </a:ext>
                </a:extLst>
              </p:cNvPr>
              <p:cNvSpPr/>
              <p:nvPr/>
            </p:nvSpPr>
            <p:spPr>
              <a:xfrm>
                <a:off x="636975" y="2099800"/>
                <a:ext cx="283700" cy="337850"/>
              </a:xfrm>
              <a:custGeom>
                <a:avLst/>
                <a:gdLst/>
                <a:ahLst/>
                <a:cxnLst/>
                <a:rect l="l" t="t" r="r" b="b"/>
                <a:pathLst>
                  <a:path w="11348" h="13514" extrusionOk="0">
                    <a:moveTo>
                      <a:pt x="5442" y="0"/>
                    </a:moveTo>
                    <a:cubicBezTo>
                      <a:pt x="4822" y="191"/>
                      <a:pt x="3477" y="655"/>
                      <a:pt x="2334" y="1536"/>
                    </a:cubicBezTo>
                    <a:cubicBezTo>
                      <a:pt x="1596" y="2096"/>
                      <a:pt x="917" y="2846"/>
                      <a:pt x="560" y="3774"/>
                    </a:cubicBezTo>
                    <a:cubicBezTo>
                      <a:pt x="0" y="5263"/>
                      <a:pt x="1977" y="8477"/>
                      <a:pt x="3632" y="10823"/>
                    </a:cubicBezTo>
                    <a:cubicBezTo>
                      <a:pt x="3644" y="10847"/>
                      <a:pt x="3679" y="10882"/>
                      <a:pt x="3691" y="10906"/>
                    </a:cubicBezTo>
                    <a:lnTo>
                      <a:pt x="3703" y="10930"/>
                    </a:lnTo>
                    <a:cubicBezTo>
                      <a:pt x="4763" y="12418"/>
                      <a:pt x="5680" y="13514"/>
                      <a:pt x="5680" y="13514"/>
                    </a:cubicBezTo>
                    <a:cubicBezTo>
                      <a:pt x="5680" y="13514"/>
                      <a:pt x="9204" y="12942"/>
                      <a:pt x="10930" y="11180"/>
                    </a:cubicBezTo>
                    <a:cubicBezTo>
                      <a:pt x="10930" y="11180"/>
                      <a:pt x="11121" y="10335"/>
                      <a:pt x="11347" y="9144"/>
                    </a:cubicBezTo>
                    <a:lnTo>
                      <a:pt x="11347" y="9144"/>
                    </a:lnTo>
                    <a:cubicBezTo>
                      <a:pt x="10347" y="9347"/>
                      <a:pt x="9216" y="9561"/>
                      <a:pt x="8061" y="9811"/>
                    </a:cubicBezTo>
                    <a:cubicBezTo>
                      <a:pt x="8006" y="9821"/>
                      <a:pt x="7952" y="9826"/>
                      <a:pt x="7899" y="9826"/>
                    </a:cubicBezTo>
                    <a:cubicBezTo>
                      <a:pt x="7292" y="9826"/>
                      <a:pt x="6874" y="9165"/>
                      <a:pt x="7192" y="8585"/>
                    </a:cubicBezTo>
                    <a:cubicBezTo>
                      <a:pt x="7608" y="7823"/>
                      <a:pt x="7763" y="6930"/>
                      <a:pt x="7799" y="5906"/>
                    </a:cubicBezTo>
                    <a:cubicBezTo>
                      <a:pt x="7882" y="3048"/>
                      <a:pt x="5918" y="441"/>
                      <a:pt x="5918" y="441"/>
                    </a:cubicBezTo>
                    <a:lnTo>
                      <a:pt x="5442" y="0"/>
                    </a:lnTo>
                    <a:close/>
                  </a:path>
                </a:pathLst>
              </a:custGeom>
              <a:solidFill>
                <a:srgbClr val="7E24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3602;p64">
                <a:extLst>
                  <a:ext uri="{FF2B5EF4-FFF2-40B4-BE49-F238E27FC236}">
                    <a16:creationId xmlns:a16="http://schemas.microsoft.com/office/drawing/2014/main" id="{AD9A2B8C-7E67-4A2E-EE1A-A0F7A5F8AFCB}"/>
                  </a:ext>
                </a:extLst>
              </p:cNvPr>
              <p:cNvSpPr/>
              <p:nvPr/>
            </p:nvSpPr>
            <p:spPr>
              <a:xfrm>
                <a:off x="738475" y="2349525"/>
                <a:ext cx="1060275" cy="901925"/>
              </a:xfrm>
              <a:custGeom>
                <a:avLst/>
                <a:gdLst/>
                <a:ahLst/>
                <a:cxnLst/>
                <a:rect l="l" t="t" r="r" b="b"/>
                <a:pathLst>
                  <a:path w="42411" h="36077" extrusionOk="0">
                    <a:moveTo>
                      <a:pt x="7751" y="1"/>
                    </a:moveTo>
                    <a:lnTo>
                      <a:pt x="0" y="2144"/>
                    </a:lnTo>
                    <a:cubicBezTo>
                      <a:pt x="0" y="2144"/>
                      <a:pt x="1203" y="22587"/>
                      <a:pt x="5668" y="31707"/>
                    </a:cubicBezTo>
                    <a:cubicBezTo>
                      <a:pt x="6847" y="34088"/>
                      <a:pt x="8240" y="35719"/>
                      <a:pt x="9883" y="35969"/>
                    </a:cubicBezTo>
                    <a:cubicBezTo>
                      <a:pt x="9954" y="35969"/>
                      <a:pt x="10049" y="35981"/>
                      <a:pt x="10121" y="35993"/>
                    </a:cubicBezTo>
                    <a:cubicBezTo>
                      <a:pt x="10469" y="36050"/>
                      <a:pt x="10813" y="36077"/>
                      <a:pt x="11151" y="36077"/>
                    </a:cubicBezTo>
                    <a:cubicBezTo>
                      <a:pt x="11449" y="36077"/>
                      <a:pt x="11741" y="36056"/>
                      <a:pt x="12026" y="36017"/>
                    </a:cubicBezTo>
                    <a:cubicBezTo>
                      <a:pt x="15086" y="35838"/>
                      <a:pt x="36826" y="34493"/>
                      <a:pt x="42410" y="30897"/>
                    </a:cubicBezTo>
                    <a:cubicBezTo>
                      <a:pt x="42410" y="30897"/>
                      <a:pt x="41244" y="22372"/>
                      <a:pt x="40375" y="19455"/>
                    </a:cubicBezTo>
                    <a:cubicBezTo>
                      <a:pt x="39505" y="16550"/>
                      <a:pt x="38100" y="12645"/>
                      <a:pt x="38100" y="12645"/>
                    </a:cubicBezTo>
                    <a:lnTo>
                      <a:pt x="35898" y="13466"/>
                    </a:lnTo>
                    <a:lnTo>
                      <a:pt x="15252" y="21194"/>
                    </a:lnTo>
                    <a:cubicBezTo>
                      <a:pt x="11895" y="11609"/>
                      <a:pt x="7751" y="1"/>
                      <a:pt x="77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3603;p64">
                <a:extLst>
                  <a:ext uri="{FF2B5EF4-FFF2-40B4-BE49-F238E27FC236}">
                    <a16:creationId xmlns:a16="http://schemas.microsoft.com/office/drawing/2014/main" id="{B26440C4-5C8F-E224-B5C7-D18FAC73A439}"/>
                  </a:ext>
                </a:extLst>
              </p:cNvPr>
              <p:cNvSpPr/>
              <p:nvPr/>
            </p:nvSpPr>
            <p:spPr>
              <a:xfrm>
                <a:off x="738175" y="2349225"/>
                <a:ext cx="952525" cy="529850"/>
              </a:xfrm>
              <a:custGeom>
                <a:avLst/>
                <a:gdLst/>
                <a:ahLst/>
                <a:cxnLst/>
                <a:rect l="l" t="t" r="r" b="b"/>
                <a:pathLst>
                  <a:path w="38101" h="21194" fill="none" extrusionOk="0">
                    <a:moveTo>
                      <a:pt x="1" y="2144"/>
                    </a:moveTo>
                    <a:lnTo>
                      <a:pt x="7751" y="1"/>
                    </a:lnTo>
                    <a:cubicBezTo>
                      <a:pt x="7751" y="1"/>
                      <a:pt x="11895" y="11609"/>
                      <a:pt x="15252" y="21194"/>
                    </a:cubicBezTo>
                    <a:lnTo>
                      <a:pt x="35898" y="13467"/>
                    </a:lnTo>
                    <a:lnTo>
                      <a:pt x="38101" y="12645"/>
                    </a:lnTo>
                  </a:path>
                </a:pathLst>
              </a:custGeom>
              <a:noFill/>
              <a:ln w="38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3604;p64">
                <a:extLst>
                  <a:ext uri="{FF2B5EF4-FFF2-40B4-BE49-F238E27FC236}">
                    <a16:creationId xmlns:a16="http://schemas.microsoft.com/office/drawing/2014/main" id="{98F820CD-3261-6E64-F69E-00D712595938}"/>
                  </a:ext>
                </a:extLst>
              </p:cNvPr>
              <p:cNvSpPr/>
              <p:nvPr/>
            </p:nvSpPr>
            <p:spPr>
              <a:xfrm>
                <a:off x="632200" y="2082825"/>
                <a:ext cx="193500" cy="248875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9955" extrusionOk="0">
                    <a:moveTo>
                      <a:pt x="5990" y="560"/>
                    </a:moveTo>
                    <a:cubicBezTo>
                      <a:pt x="5990" y="560"/>
                      <a:pt x="7740" y="4727"/>
                      <a:pt x="7395" y="6097"/>
                    </a:cubicBezTo>
                    <a:cubicBezTo>
                      <a:pt x="7073" y="7466"/>
                      <a:pt x="5025" y="3572"/>
                      <a:pt x="5025" y="3572"/>
                    </a:cubicBezTo>
                    <a:cubicBezTo>
                      <a:pt x="5025" y="3572"/>
                      <a:pt x="6764" y="6609"/>
                      <a:pt x="6192" y="7442"/>
                    </a:cubicBezTo>
                    <a:cubicBezTo>
                      <a:pt x="5621" y="8275"/>
                      <a:pt x="3335" y="4442"/>
                      <a:pt x="3335" y="4442"/>
                    </a:cubicBezTo>
                    <a:cubicBezTo>
                      <a:pt x="3335" y="4442"/>
                      <a:pt x="5263" y="7894"/>
                      <a:pt x="4287" y="8406"/>
                    </a:cubicBezTo>
                    <a:cubicBezTo>
                      <a:pt x="3358" y="8883"/>
                      <a:pt x="2096" y="5549"/>
                      <a:pt x="2096" y="5549"/>
                    </a:cubicBezTo>
                    <a:cubicBezTo>
                      <a:pt x="2096" y="5549"/>
                      <a:pt x="3049" y="8406"/>
                      <a:pt x="2573" y="9049"/>
                    </a:cubicBezTo>
                    <a:cubicBezTo>
                      <a:pt x="1906" y="9954"/>
                      <a:pt x="1" y="5299"/>
                      <a:pt x="251" y="3930"/>
                    </a:cubicBezTo>
                    <a:cubicBezTo>
                      <a:pt x="537" y="2572"/>
                      <a:pt x="2668" y="1"/>
                      <a:pt x="5990" y="560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3605;p64">
                <a:extLst>
                  <a:ext uri="{FF2B5EF4-FFF2-40B4-BE49-F238E27FC236}">
                    <a16:creationId xmlns:a16="http://schemas.microsoft.com/office/drawing/2014/main" id="{ACD7AC55-1539-C9CC-8666-01D04267274C}"/>
                  </a:ext>
                </a:extLst>
              </p:cNvPr>
              <p:cNvSpPr/>
              <p:nvPr/>
            </p:nvSpPr>
            <p:spPr>
              <a:xfrm>
                <a:off x="880150" y="2665625"/>
                <a:ext cx="918600" cy="585825"/>
              </a:xfrm>
              <a:custGeom>
                <a:avLst/>
                <a:gdLst/>
                <a:ahLst/>
                <a:cxnLst/>
                <a:rect l="l" t="t" r="r" b="b"/>
                <a:pathLst>
                  <a:path w="36744" h="23433" extrusionOk="0">
                    <a:moveTo>
                      <a:pt x="32457" y="1"/>
                    </a:moveTo>
                    <a:lnTo>
                      <a:pt x="30243" y="822"/>
                    </a:lnTo>
                    <a:cubicBezTo>
                      <a:pt x="29647" y="3978"/>
                      <a:pt x="27111" y="14848"/>
                      <a:pt x="19456" y="18539"/>
                    </a:cubicBezTo>
                    <a:cubicBezTo>
                      <a:pt x="16848" y="19777"/>
                      <a:pt x="13907" y="20289"/>
                      <a:pt x="11014" y="20372"/>
                    </a:cubicBezTo>
                    <a:cubicBezTo>
                      <a:pt x="10692" y="20382"/>
                      <a:pt x="10371" y="20387"/>
                      <a:pt x="10050" y="20387"/>
                    </a:cubicBezTo>
                    <a:cubicBezTo>
                      <a:pt x="8394" y="20387"/>
                      <a:pt x="6772" y="20262"/>
                      <a:pt x="5275" y="20063"/>
                    </a:cubicBezTo>
                    <a:cubicBezTo>
                      <a:pt x="3239" y="19801"/>
                      <a:pt x="1406" y="19420"/>
                      <a:pt x="1" y="19063"/>
                    </a:cubicBezTo>
                    <a:lnTo>
                      <a:pt x="1" y="19063"/>
                    </a:lnTo>
                    <a:cubicBezTo>
                      <a:pt x="1180" y="21444"/>
                      <a:pt x="2573" y="23075"/>
                      <a:pt x="4216" y="23325"/>
                    </a:cubicBezTo>
                    <a:cubicBezTo>
                      <a:pt x="4287" y="23325"/>
                      <a:pt x="4382" y="23337"/>
                      <a:pt x="4454" y="23349"/>
                    </a:cubicBezTo>
                    <a:cubicBezTo>
                      <a:pt x="4802" y="23406"/>
                      <a:pt x="5146" y="23433"/>
                      <a:pt x="5484" y="23433"/>
                    </a:cubicBezTo>
                    <a:cubicBezTo>
                      <a:pt x="5782" y="23433"/>
                      <a:pt x="6074" y="23412"/>
                      <a:pt x="6359" y="23373"/>
                    </a:cubicBezTo>
                    <a:cubicBezTo>
                      <a:pt x="9419" y="23194"/>
                      <a:pt x="31159" y="21849"/>
                      <a:pt x="36743" y="18253"/>
                    </a:cubicBezTo>
                    <a:cubicBezTo>
                      <a:pt x="36743" y="18253"/>
                      <a:pt x="35577" y="9728"/>
                      <a:pt x="34731" y="6811"/>
                    </a:cubicBezTo>
                    <a:cubicBezTo>
                      <a:pt x="33850" y="3906"/>
                      <a:pt x="32457" y="1"/>
                      <a:pt x="32457" y="1"/>
                    </a:cubicBezTo>
                    <a:close/>
                  </a:path>
                </a:pathLst>
              </a:custGeom>
              <a:solidFill>
                <a:srgbClr val="191919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3606;p64">
                <a:extLst>
                  <a:ext uri="{FF2B5EF4-FFF2-40B4-BE49-F238E27FC236}">
                    <a16:creationId xmlns:a16="http://schemas.microsoft.com/office/drawing/2014/main" id="{599C3234-95CE-7B57-9491-D8FC416CDF52}"/>
                  </a:ext>
                </a:extLst>
              </p:cNvPr>
              <p:cNvSpPr/>
              <p:nvPr/>
            </p:nvSpPr>
            <p:spPr>
              <a:xfrm>
                <a:off x="1617150" y="2613850"/>
                <a:ext cx="1035275" cy="1663625"/>
              </a:xfrm>
              <a:custGeom>
                <a:avLst/>
                <a:gdLst/>
                <a:ahLst/>
                <a:cxnLst/>
                <a:rect l="l" t="t" r="r" b="b"/>
                <a:pathLst>
                  <a:path w="41411" h="66545" extrusionOk="0">
                    <a:moveTo>
                      <a:pt x="20003" y="0"/>
                    </a:moveTo>
                    <a:cubicBezTo>
                      <a:pt x="6871" y="0"/>
                      <a:pt x="2775" y="2143"/>
                      <a:pt x="2775" y="2143"/>
                    </a:cubicBezTo>
                    <a:cubicBezTo>
                      <a:pt x="1501" y="19526"/>
                      <a:pt x="1" y="66544"/>
                      <a:pt x="1" y="66544"/>
                    </a:cubicBezTo>
                    <a:lnTo>
                      <a:pt x="41411" y="66544"/>
                    </a:lnTo>
                    <a:cubicBezTo>
                      <a:pt x="41411" y="51733"/>
                      <a:pt x="37124" y="2155"/>
                      <a:pt x="37124" y="2155"/>
                    </a:cubicBezTo>
                    <a:cubicBezTo>
                      <a:pt x="37124" y="2155"/>
                      <a:pt x="31909" y="12"/>
                      <a:pt x="200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3607;p64">
                <a:extLst>
                  <a:ext uri="{FF2B5EF4-FFF2-40B4-BE49-F238E27FC236}">
                    <a16:creationId xmlns:a16="http://schemas.microsoft.com/office/drawing/2014/main" id="{0E65A041-D36C-5759-D95E-FC6FE3CD1A96}"/>
                  </a:ext>
                </a:extLst>
              </p:cNvPr>
              <p:cNvSpPr/>
              <p:nvPr/>
            </p:nvSpPr>
            <p:spPr>
              <a:xfrm>
                <a:off x="1617150" y="2614150"/>
                <a:ext cx="500100" cy="1663325"/>
              </a:xfrm>
              <a:custGeom>
                <a:avLst/>
                <a:gdLst/>
                <a:ahLst/>
                <a:cxnLst/>
                <a:rect l="l" t="t" r="r" b="b"/>
                <a:pathLst>
                  <a:path w="20004" h="66533" fill="none" extrusionOk="0">
                    <a:moveTo>
                      <a:pt x="1" y="66532"/>
                    </a:moveTo>
                    <a:cubicBezTo>
                      <a:pt x="1" y="66532"/>
                      <a:pt x="1501" y="19526"/>
                      <a:pt x="2775" y="2143"/>
                    </a:cubicBezTo>
                    <a:cubicBezTo>
                      <a:pt x="2775" y="2143"/>
                      <a:pt x="6871" y="0"/>
                      <a:pt x="20003" y="0"/>
                    </a:cubicBezTo>
                  </a:path>
                </a:pathLst>
              </a:custGeom>
              <a:noFill/>
              <a:ln w="38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3608;p64">
                <a:extLst>
                  <a:ext uri="{FF2B5EF4-FFF2-40B4-BE49-F238E27FC236}">
                    <a16:creationId xmlns:a16="http://schemas.microsoft.com/office/drawing/2014/main" id="{9F83F02C-10BD-1660-8A90-3D1F49D3CEE7}"/>
                  </a:ext>
                </a:extLst>
              </p:cNvPr>
              <p:cNvSpPr/>
              <p:nvPr/>
            </p:nvSpPr>
            <p:spPr>
              <a:xfrm>
                <a:off x="2970900" y="2840650"/>
                <a:ext cx="306000" cy="263750"/>
              </a:xfrm>
              <a:custGeom>
                <a:avLst/>
                <a:gdLst/>
                <a:ahLst/>
                <a:cxnLst/>
                <a:rect l="l" t="t" r="r" b="b"/>
                <a:pathLst>
                  <a:path w="12240" h="10550" extrusionOk="0">
                    <a:moveTo>
                      <a:pt x="12240" y="1"/>
                    </a:moveTo>
                    <a:lnTo>
                      <a:pt x="12240" y="1"/>
                    </a:lnTo>
                    <a:cubicBezTo>
                      <a:pt x="10740" y="1168"/>
                      <a:pt x="8311" y="2906"/>
                      <a:pt x="6537" y="3227"/>
                    </a:cubicBezTo>
                    <a:cubicBezTo>
                      <a:pt x="6290" y="3275"/>
                      <a:pt x="6056" y="3297"/>
                      <a:pt x="5833" y="3297"/>
                    </a:cubicBezTo>
                    <a:cubicBezTo>
                      <a:pt x="4664" y="3297"/>
                      <a:pt x="3809" y="2702"/>
                      <a:pt x="3239" y="2132"/>
                    </a:cubicBezTo>
                    <a:cubicBezTo>
                      <a:pt x="2132" y="4192"/>
                      <a:pt x="738" y="6990"/>
                      <a:pt x="0" y="8442"/>
                    </a:cubicBezTo>
                    <a:cubicBezTo>
                      <a:pt x="215" y="8942"/>
                      <a:pt x="405" y="9419"/>
                      <a:pt x="524" y="9704"/>
                    </a:cubicBezTo>
                    <a:cubicBezTo>
                      <a:pt x="1667" y="10049"/>
                      <a:pt x="3602" y="10549"/>
                      <a:pt x="5092" y="10549"/>
                    </a:cubicBezTo>
                    <a:cubicBezTo>
                      <a:pt x="5402" y="10549"/>
                      <a:pt x="5693" y="10528"/>
                      <a:pt x="5953" y="10478"/>
                    </a:cubicBezTo>
                    <a:lnTo>
                      <a:pt x="7596" y="4192"/>
                    </a:lnTo>
                    <a:cubicBezTo>
                      <a:pt x="7596" y="4192"/>
                      <a:pt x="10287" y="2227"/>
                      <a:pt x="12240" y="1"/>
                    </a:cubicBezTo>
                    <a:close/>
                  </a:path>
                </a:pathLst>
              </a:custGeom>
              <a:solidFill>
                <a:srgbClr val="191919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3609;p64">
                <a:extLst>
                  <a:ext uri="{FF2B5EF4-FFF2-40B4-BE49-F238E27FC236}">
                    <a16:creationId xmlns:a16="http://schemas.microsoft.com/office/drawing/2014/main" id="{88AC1F4B-B7ED-CB56-8125-6EB054E9F45E}"/>
                  </a:ext>
                </a:extLst>
              </p:cNvPr>
              <p:cNvSpPr/>
              <p:nvPr/>
            </p:nvSpPr>
            <p:spPr>
              <a:xfrm>
                <a:off x="2722350" y="2958525"/>
                <a:ext cx="452475" cy="901675"/>
              </a:xfrm>
              <a:custGeom>
                <a:avLst/>
                <a:gdLst/>
                <a:ahLst/>
                <a:cxnLst/>
                <a:rect l="l" t="t" r="r" b="b"/>
                <a:pathLst>
                  <a:path w="18099" h="36067" extrusionOk="0">
                    <a:moveTo>
                      <a:pt x="10347" y="1"/>
                    </a:moveTo>
                    <a:cubicBezTo>
                      <a:pt x="10347" y="1"/>
                      <a:pt x="6216" y="11609"/>
                      <a:pt x="2846" y="21194"/>
                    </a:cubicBezTo>
                    <a:cubicBezTo>
                      <a:pt x="2084" y="23361"/>
                      <a:pt x="1358" y="25420"/>
                      <a:pt x="739" y="27218"/>
                    </a:cubicBezTo>
                    <a:cubicBezTo>
                      <a:pt x="1" y="29302"/>
                      <a:pt x="358" y="31385"/>
                      <a:pt x="1417" y="33017"/>
                    </a:cubicBezTo>
                    <a:cubicBezTo>
                      <a:pt x="2429" y="34588"/>
                      <a:pt x="4096" y="35731"/>
                      <a:pt x="6061" y="36005"/>
                    </a:cubicBezTo>
                    <a:cubicBezTo>
                      <a:pt x="6354" y="36045"/>
                      <a:pt x="6656" y="36066"/>
                      <a:pt x="6964" y="36066"/>
                    </a:cubicBezTo>
                    <a:cubicBezTo>
                      <a:pt x="7292" y="36066"/>
                      <a:pt x="7627" y="36042"/>
                      <a:pt x="7966" y="35993"/>
                    </a:cubicBezTo>
                    <a:cubicBezTo>
                      <a:pt x="8037" y="35969"/>
                      <a:pt x="8133" y="35957"/>
                      <a:pt x="8204" y="35957"/>
                    </a:cubicBezTo>
                    <a:cubicBezTo>
                      <a:pt x="9859" y="35707"/>
                      <a:pt x="11240" y="34076"/>
                      <a:pt x="12419" y="31695"/>
                    </a:cubicBezTo>
                    <a:cubicBezTo>
                      <a:pt x="16884" y="22575"/>
                      <a:pt x="18098" y="2132"/>
                      <a:pt x="18098" y="2132"/>
                    </a:cubicBezTo>
                    <a:lnTo>
                      <a:pt x="103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3610;p64">
                <a:extLst>
                  <a:ext uri="{FF2B5EF4-FFF2-40B4-BE49-F238E27FC236}">
                    <a16:creationId xmlns:a16="http://schemas.microsoft.com/office/drawing/2014/main" id="{29564BD0-101B-B25C-9B70-08DB58FE0A61}"/>
                  </a:ext>
                </a:extLst>
              </p:cNvPr>
              <p:cNvSpPr/>
              <p:nvPr/>
            </p:nvSpPr>
            <p:spPr>
              <a:xfrm>
                <a:off x="2793500" y="2958525"/>
                <a:ext cx="381325" cy="529850"/>
              </a:xfrm>
              <a:custGeom>
                <a:avLst/>
                <a:gdLst/>
                <a:ahLst/>
                <a:cxnLst/>
                <a:rect l="l" t="t" r="r" b="b"/>
                <a:pathLst>
                  <a:path w="15253" h="21194" extrusionOk="0">
                    <a:moveTo>
                      <a:pt x="7501" y="1"/>
                    </a:moveTo>
                    <a:cubicBezTo>
                      <a:pt x="7501" y="1"/>
                      <a:pt x="3370" y="11609"/>
                      <a:pt x="0" y="21194"/>
                    </a:cubicBezTo>
                    <a:lnTo>
                      <a:pt x="15252" y="2132"/>
                    </a:lnTo>
                    <a:lnTo>
                      <a:pt x="7501" y="1"/>
                    </a:lnTo>
                    <a:close/>
                  </a:path>
                </a:pathLst>
              </a:custGeom>
              <a:solidFill>
                <a:srgbClr val="191919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3611;p64">
                <a:extLst>
                  <a:ext uri="{FF2B5EF4-FFF2-40B4-BE49-F238E27FC236}">
                    <a16:creationId xmlns:a16="http://schemas.microsoft.com/office/drawing/2014/main" id="{1536FC50-694B-7214-68C0-237119000A08}"/>
                  </a:ext>
                </a:extLst>
              </p:cNvPr>
              <p:cNvSpPr/>
              <p:nvPr/>
            </p:nvSpPr>
            <p:spPr>
              <a:xfrm>
                <a:off x="2016025" y="2309950"/>
                <a:ext cx="224750" cy="612875"/>
              </a:xfrm>
              <a:custGeom>
                <a:avLst/>
                <a:gdLst/>
                <a:ahLst/>
                <a:cxnLst/>
                <a:rect l="l" t="t" r="r" b="b"/>
                <a:pathLst>
                  <a:path w="8990" h="24515" extrusionOk="0">
                    <a:moveTo>
                      <a:pt x="8989" y="0"/>
                    </a:moveTo>
                    <a:lnTo>
                      <a:pt x="8989" y="13871"/>
                    </a:lnTo>
                    <a:cubicBezTo>
                      <a:pt x="8989" y="16002"/>
                      <a:pt x="7501" y="17788"/>
                      <a:pt x="5501" y="18252"/>
                    </a:cubicBezTo>
                    <a:lnTo>
                      <a:pt x="4489" y="24515"/>
                    </a:lnTo>
                    <a:lnTo>
                      <a:pt x="3477" y="18252"/>
                    </a:lnTo>
                    <a:cubicBezTo>
                      <a:pt x="1488" y="17788"/>
                      <a:pt x="0" y="16014"/>
                      <a:pt x="0" y="1387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BA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3612;p64">
                <a:extLst>
                  <a:ext uri="{FF2B5EF4-FFF2-40B4-BE49-F238E27FC236}">
                    <a16:creationId xmlns:a16="http://schemas.microsoft.com/office/drawing/2014/main" id="{E51A436E-C5E6-77D5-5EE8-449165D468C3}"/>
                  </a:ext>
                </a:extLst>
              </p:cNvPr>
              <p:cNvSpPr/>
              <p:nvPr/>
            </p:nvSpPr>
            <p:spPr>
              <a:xfrm>
                <a:off x="2016300" y="2309950"/>
                <a:ext cx="224475" cy="287250"/>
              </a:xfrm>
              <a:custGeom>
                <a:avLst/>
                <a:gdLst/>
                <a:ahLst/>
                <a:cxnLst/>
                <a:rect l="l" t="t" r="r" b="b"/>
                <a:pathLst>
                  <a:path w="8979" h="11490" extrusionOk="0">
                    <a:moveTo>
                      <a:pt x="1" y="0"/>
                    </a:moveTo>
                    <a:lnTo>
                      <a:pt x="1" y="11490"/>
                    </a:lnTo>
                    <a:cubicBezTo>
                      <a:pt x="4359" y="11490"/>
                      <a:pt x="7169" y="9668"/>
                      <a:pt x="8978" y="7227"/>
                    </a:cubicBezTo>
                    <a:lnTo>
                      <a:pt x="8978" y="0"/>
                    </a:lnTo>
                    <a:close/>
                  </a:path>
                </a:pathLst>
              </a:custGeom>
              <a:solidFill>
                <a:srgbClr val="191919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3613;p64">
                <a:extLst>
                  <a:ext uri="{FF2B5EF4-FFF2-40B4-BE49-F238E27FC236}">
                    <a16:creationId xmlns:a16="http://schemas.microsoft.com/office/drawing/2014/main" id="{0924982C-3DC0-B888-5313-747254091A27}"/>
                  </a:ext>
                </a:extLst>
              </p:cNvPr>
              <p:cNvSpPr/>
              <p:nvPr/>
            </p:nvSpPr>
            <p:spPr>
              <a:xfrm>
                <a:off x="1729675" y="1892325"/>
                <a:ext cx="583125" cy="652200"/>
              </a:xfrm>
              <a:custGeom>
                <a:avLst/>
                <a:gdLst/>
                <a:ahLst/>
                <a:cxnLst/>
                <a:rect l="l" t="t" r="r" b="b"/>
                <a:pathLst>
                  <a:path w="23325" h="26088" extrusionOk="0">
                    <a:moveTo>
                      <a:pt x="2405" y="6799"/>
                    </a:moveTo>
                    <a:cubicBezTo>
                      <a:pt x="2405" y="6799"/>
                      <a:pt x="0" y="24587"/>
                      <a:pt x="10240" y="25337"/>
                    </a:cubicBezTo>
                    <a:cubicBezTo>
                      <a:pt x="20479" y="26087"/>
                      <a:pt x="23027" y="17348"/>
                      <a:pt x="23325" y="12407"/>
                    </a:cubicBezTo>
                    <a:cubicBezTo>
                      <a:pt x="23325" y="12407"/>
                      <a:pt x="21229" y="12478"/>
                      <a:pt x="19812" y="10680"/>
                    </a:cubicBezTo>
                    <a:cubicBezTo>
                      <a:pt x="18395" y="8883"/>
                      <a:pt x="19074" y="3203"/>
                      <a:pt x="19074" y="3203"/>
                    </a:cubicBezTo>
                    <a:cubicBezTo>
                      <a:pt x="19074" y="3203"/>
                      <a:pt x="6215" y="1"/>
                      <a:pt x="2405" y="6799"/>
                    </a:cubicBezTo>
                    <a:close/>
                  </a:path>
                </a:pathLst>
              </a:custGeom>
              <a:solidFill>
                <a:srgbClr val="FFBA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3614;p64">
                <a:extLst>
                  <a:ext uri="{FF2B5EF4-FFF2-40B4-BE49-F238E27FC236}">
                    <a16:creationId xmlns:a16="http://schemas.microsoft.com/office/drawing/2014/main" id="{E8B4A1D0-C087-4CA9-B9A2-837306777139}"/>
                  </a:ext>
                </a:extLst>
              </p:cNvPr>
              <p:cNvSpPr/>
              <p:nvPr/>
            </p:nvSpPr>
            <p:spPr>
              <a:xfrm>
                <a:off x="1870750" y="2352500"/>
                <a:ext cx="187550" cy="65075"/>
              </a:xfrm>
              <a:custGeom>
                <a:avLst/>
                <a:gdLst/>
                <a:ahLst/>
                <a:cxnLst/>
                <a:rect l="l" t="t" r="r" b="b"/>
                <a:pathLst>
                  <a:path w="7502" h="2603" extrusionOk="0">
                    <a:moveTo>
                      <a:pt x="7502" y="1"/>
                    </a:moveTo>
                    <a:lnTo>
                      <a:pt x="1" y="203"/>
                    </a:lnTo>
                    <a:cubicBezTo>
                      <a:pt x="1" y="203"/>
                      <a:pt x="953" y="2322"/>
                      <a:pt x="3489" y="2584"/>
                    </a:cubicBezTo>
                    <a:cubicBezTo>
                      <a:pt x="3604" y="2597"/>
                      <a:pt x="3717" y="2603"/>
                      <a:pt x="3828" y="2603"/>
                    </a:cubicBezTo>
                    <a:cubicBezTo>
                      <a:pt x="6136" y="2603"/>
                      <a:pt x="7502" y="1"/>
                      <a:pt x="75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3615;p64">
                <a:extLst>
                  <a:ext uri="{FF2B5EF4-FFF2-40B4-BE49-F238E27FC236}">
                    <a16:creationId xmlns:a16="http://schemas.microsoft.com/office/drawing/2014/main" id="{4F05E88D-8580-CFFC-5179-45CE7E05F6CE}"/>
                  </a:ext>
                </a:extLst>
              </p:cNvPr>
              <p:cNvSpPr/>
              <p:nvPr/>
            </p:nvSpPr>
            <p:spPr>
              <a:xfrm>
                <a:off x="2101750" y="2060500"/>
                <a:ext cx="247075" cy="189625"/>
              </a:xfrm>
              <a:custGeom>
                <a:avLst/>
                <a:gdLst/>
                <a:ahLst/>
                <a:cxnLst/>
                <a:rect l="l" t="t" r="r" b="b"/>
                <a:pathLst>
                  <a:path w="9883" h="7585" extrusionOk="0">
                    <a:moveTo>
                      <a:pt x="2191" y="1"/>
                    </a:moveTo>
                    <a:cubicBezTo>
                      <a:pt x="2191" y="1"/>
                      <a:pt x="6227" y="691"/>
                      <a:pt x="9882" y="3299"/>
                    </a:cubicBezTo>
                    <a:lnTo>
                      <a:pt x="9466" y="6144"/>
                    </a:lnTo>
                    <a:cubicBezTo>
                      <a:pt x="9466" y="6144"/>
                      <a:pt x="4870" y="6811"/>
                      <a:pt x="1512" y="7585"/>
                    </a:cubicBezTo>
                    <a:cubicBezTo>
                      <a:pt x="1476" y="7585"/>
                      <a:pt x="0" y="2394"/>
                      <a:pt x="2191" y="1"/>
                    </a:cubicBezTo>
                    <a:close/>
                  </a:path>
                </a:pathLst>
              </a:custGeom>
              <a:solidFill>
                <a:srgbClr val="2D1B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3616;p64">
                <a:extLst>
                  <a:ext uri="{FF2B5EF4-FFF2-40B4-BE49-F238E27FC236}">
                    <a16:creationId xmlns:a16="http://schemas.microsoft.com/office/drawing/2014/main" id="{DFC08051-39C4-86CC-DECE-DD3A4AA7AD63}"/>
                  </a:ext>
                </a:extLst>
              </p:cNvPr>
              <p:cNvSpPr/>
              <p:nvPr/>
            </p:nvSpPr>
            <p:spPr>
              <a:xfrm>
                <a:off x="1781175" y="2017925"/>
                <a:ext cx="400350" cy="266725"/>
              </a:xfrm>
              <a:custGeom>
                <a:avLst/>
                <a:gdLst/>
                <a:ahLst/>
                <a:cxnLst/>
                <a:rect l="l" t="t" r="r" b="b"/>
                <a:pathLst>
                  <a:path w="16014" h="10669" extrusionOk="0">
                    <a:moveTo>
                      <a:pt x="13752" y="10669"/>
                    </a:moveTo>
                    <a:lnTo>
                      <a:pt x="2262" y="10669"/>
                    </a:lnTo>
                    <a:cubicBezTo>
                      <a:pt x="1012" y="10669"/>
                      <a:pt x="0" y="9657"/>
                      <a:pt x="0" y="8407"/>
                    </a:cubicBezTo>
                    <a:lnTo>
                      <a:pt x="0" y="2263"/>
                    </a:lnTo>
                    <a:cubicBezTo>
                      <a:pt x="0" y="1013"/>
                      <a:pt x="1012" y="1"/>
                      <a:pt x="2262" y="1"/>
                    </a:cubicBezTo>
                    <a:lnTo>
                      <a:pt x="13752" y="1"/>
                    </a:lnTo>
                    <a:cubicBezTo>
                      <a:pt x="15002" y="1"/>
                      <a:pt x="16014" y="1013"/>
                      <a:pt x="16014" y="2263"/>
                    </a:cubicBezTo>
                    <a:lnTo>
                      <a:pt x="16014" y="8431"/>
                    </a:lnTo>
                    <a:cubicBezTo>
                      <a:pt x="16002" y="9681"/>
                      <a:pt x="14990" y="10669"/>
                      <a:pt x="13752" y="1066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3617;p64">
                <a:extLst>
                  <a:ext uri="{FF2B5EF4-FFF2-40B4-BE49-F238E27FC236}">
                    <a16:creationId xmlns:a16="http://schemas.microsoft.com/office/drawing/2014/main" id="{5C4EA7B9-3485-1F95-65D6-DF5163BA7B0C}"/>
                  </a:ext>
                </a:extLst>
              </p:cNvPr>
              <p:cNvSpPr/>
              <p:nvPr/>
            </p:nvSpPr>
            <p:spPr>
              <a:xfrm>
                <a:off x="1718350" y="2017925"/>
                <a:ext cx="400375" cy="266725"/>
              </a:xfrm>
              <a:custGeom>
                <a:avLst/>
                <a:gdLst/>
                <a:ahLst/>
                <a:cxnLst/>
                <a:rect l="l" t="t" r="r" b="b"/>
                <a:pathLst>
                  <a:path w="16015" h="10669" extrusionOk="0">
                    <a:moveTo>
                      <a:pt x="13753" y="10669"/>
                    </a:moveTo>
                    <a:lnTo>
                      <a:pt x="2263" y="10669"/>
                    </a:lnTo>
                    <a:cubicBezTo>
                      <a:pt x="1013" y="10669"/>
                      <a:pt x="1" y="9657"/>
                      <a:pt x="1" y="8407"/>
                    </a:cubicBezTo>
                    <a:lnTo>
                      <a:pt x="1" y="2263"/>
                    </a:lnTo>
                    <a:cubicBezTo>
                      <a:pt x="1" y="1013"/>
                      <a:pt x="1013" y="1"/>
                      <a:pt x="2263" y="1"/>
                    </a:cubicBezTo>
                    <a:lnTo>
                      <a:pt x="13753" y="1"/>
                    </a:lnTo>
                    <a:cubicBezTo>
                      <a:pt x="15003" y="1"/>
                      <a:pt x="16015" y="1013"/>
                      <a:pt x="16015" y="2263"/>
                    </a:cubicBezTo>
                    <a:lnTo>
                      <a:pt x="16015" y="8431"/>
                    </a:lnTo>
                    <a:cubicBezTo>
                      <a:pt x="16015" y="9681"/>
                      <a:pt x="15003" y="10669"/>
                      <a:pt x="13753" y="1066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3618;p64">
                <a:extLst>
                  <a:ext uri="{FF2B5EF4-FFF2-40B4-BE49-F238E27FC236}">
                    <a16:creationId xmlns:a16="http://schemas.microsoft.com/office/drawing/2014/main" id="{DB9B30C1-66C7-41C9-90CA-3A210943A546}"/>
                  </a:ext>
                </a:extLst>
              </p:cNvPr>
              <p:cNvSpPr/>
              <p:nvPr/>
            </p:nvSpPr>
            <p:spPr>
              <a:xfrm>
                <a:off x="1727875" y="2027450"/>
                <a:ext cx="381025" cy="247975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9919" extrusionOk="0">
                    <a:moveTo>
                      <a:pt x="1882" y="9919"/>
                    </a:moveTo>
                    <a:cubicBezTo>
                      <a:pt x="834" y="9919"/>
                      <a:pt x="1" y="9074"/>
                      <a:pt x="1" y="8050"/>
                    </a:cubicBezTo>
                    <a:lnTo>
                      <a:pt x="1" y="1882"/>
                    </a:lnTo>
                    <a:cubicBezTo>
                      <a:pt x="1" y="846"/>
                      <a:pt x="846" y="1"/>
                      <a:pt x="1882" y="1"/>
                    </a:cubicBezTo>
                    <a:lnTo>
                      <a:pt x="13372" y="1"/>
                    </a:lnTo>
                    <a:cubicBezTo>
                      <a:pt x="14407" y="1"/>
                      <a:pt x="15241" y="858"/>
                      <a:pt x="15241" y="1882"/>
                    </a:cubicBezTo>
                    <a:lnTo>
                      <a:pt x="15241" y="8050"/>
                    </a:lnTo>
                    <a:cubicBezTo>
                      <a:pt x="15241" y="9085"/>
                      <a:pt x="14395" y="9919"/>
                      <a:pt x="13372" y="99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3619;p64">
                <a:extLst>
                  <a:ext uri="{FF2B5EF4-FFF2-40B4-BE49-F238E27FC236}">
                    <a16:creationId xmlns:a16="http://schemas.microsoft.com/office/drawing/2014/main" id="{789DDC46-257D-31EB-1863-CC9CFDC7E685}"/>
                  </a:ext>
                </a:extLst>
              </p:cNvPr>
              <p:cNvSpPr/>
              <p:nvPr/>
            </p:nvSpPr>
            <p:spPr>
              <a:xfrm>
                <a:off x="2260100" y="2096350"/>
                <a:ext cx="17782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7113" h="8514" extrusionOk="0">
                    <a:moveTo>
                      <a:pt x="3868" y="0"/>
                    </a:moveTo>
                    <a:cubicBezTo>
                      <a:pt x="568" y="0"/>
                      <a:pt x="48" y="4424"/>
                      <a:pt x="48" y="4424"/>
                    </a:cubicBezTo>
                    <a:cubicBezTo>
                      <a:pt x="0" y="6699"/>
                      <a:pt x="810" y="8473"/>
                      <a:pt x="810" y="8473"/>
                    </a:cubicBezTo>
                    <a:cubicBezTo>
                      <a:pt x="1031" y="8500"/>
                      <a:pt x="1244" y="8513"/>
                      <a:pt x="1450" y="8513"/>
                    </a:cubicBezTo>
                    <a:cubicBezTo>
                      <a:pt x="6574" y="8513"/>
                      <a:pt x="7112" y="294"/>
                      <a:pt x="4251" y="19"/>
                    </a:cubicBezTo>
                    <a:cubicBezTo>
                      <a:pt x="4119" y="6"/>
                      <a:pt x="3991" y="0"/>
                      <a:pt x="38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3620;p64">
                <a:extLst>
                  <a:ext uri="{FF2B5EF4-FFF2-40B4-BE49-F238E27FC236}">
                    <a16:creationId xmlns:a16="http://schemas.microsoft.com/office/drawing/2014/main" id="{9E296761-AB06-C74D-1A89-21F051FD35DD}"/>
                  </a:ext>
                </a:extLst>
              </p:cNvPr>
              <p:cNvSpPr/>
              <p:nvPr/>
            </p:nvSpPr>
            <p:spPr>
              <a:xfrm>
                <a:off x="1969275" y="2239100"/>
                <a:ext cx="362275" cy="227125"/>
              </a:xfrm>
              <a:custGeom>
                <a:avLst/>
                <a:gdLst/>
                <a:ahLst/>
                <a:cxnLst/>
                <a:rect l="l" t="t" r="r" b="b"/>
                <a:pathLst>
                  <a:path w="14491" h="9085" extrusionOk="0">
                    <a:moveTo>
                      <a:pt x="453" y="9085"/>
                    </a:moveTo>
                    <a:lnTo>
                      <a:pt x="1" y="9085"/>
                    </a:lnTo>
                    <a:lnTo>
                      <a:pt x="25" y="8287"/>
                    </a:lnTo>
                    <a:lnTo>
                      <a:pt x="441" y="8287"/>
                    </a:lnTo>
                    <a:cubicBezTo>
                      <a:pt x="10050" y="8287"/>
                      <a:pt x="13717" y="84"/>
                      <a:pt x="13752" y="0"/>
                    </a:cubicBezTo>
                    <a:lnTo>
                      <a:pt x="14491" y="310"/>
                    </a:lnTo>
                    <a:cubicBezTo>
                      <a:pt x="14467" y="393"/>
                      <a:pt x="10621" y="9085"/>
                      <a:pt x="453" y="908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3621;p64">
                <a:extLst>
                  <a:ext uri="{FF2B5EF4-FFF2-40B4-BE49-F238E27FC236}">
                    <a16:creationId xmlns:a16="http://schemas.microsoft.com/office/drawing/2014/main" id="{D4ACDFC7-DF2E-8D70-07E0-6E01D557707C}"/>
                  </a:ext>
                </a:extLst>
              </p:cNvPr>
              <p:cNvSpPr/>
              <p:nvPr/>
            </p:nvSpPr>
            <p:spPr>
              <a:xfrm>
                <a:off x="2208600" y="2053050"/>
                <a:ext cx="258675" cy="283400"/>
              </a:xfrm>
              <a:custGeom>
                <a:avLst/>
                <a:gdLst/>
                <a:ahLst/>
                <a:cxnLst/>
                <a:rect l="l" t="t" r="r" b="b"/>
                <a:pathLst>
                  <a:path w="10347" h="11336" extrusionOk="0">
                    <a:moveTo>
                      <a:pt x="9442" y="7097"/>
                    </a:moveTo>
                    <a:cubicBezTo>
                      <a:pt x="8525" y="9788"/>
                      <a:pt x="5894" y="11336"/>
                      <a:pt x="3525" y="10550"/>
                    </a:cubicBezTo>
                    <a:cubicBezTo>
                      <a:pt x="1179" y="9752"/>
                      <a:pt x="0" y="6930"/>
                      <a:pt x="893" y="4240"/>
                    </a:cubicBezTo>
                    <a:cubicBezTo>
                      <a:pt x="1798" y="1549"/>
                      <a:pt x="4430" y="1"/>
                      <a:pt x="6799" y="787"/>
                    </a:cubicBezTo>
                    <a:cubicBezTo>
                      <a:pt x="9168" y="1573"/>
                      <a:pt x="10347" y="4406"/>
                      <a:pt x="9442" y="709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3622;p64">
                <a:extLst>
                  <a:ext uri="{FF2B5EF4-FFF2-40B4-BE49-F238E27FC236}">
                    <a16:creationId xmlns:a16="http://schemas.microsoft.com/office/drawing/2014/main" id="{C6D552B1-BE47-8B01-8B0F-DA690E35EC29}"/>
                  </a:ext>
                </a:extLst>
              </p:cNvPr>
              <p:cNvSpPr/>
              <p:nvPr/>
            </p:nvSpPr>
            <p:spPr>
              <a:xfrm>
                <a:off x="2271400" y="2108725"/>
                <a:ext cx="165825" cy="181900"/>
              </a:xfrm>
              <a:custGeom>
                <a:avLst/>
                <a:gdLst/>
                <a:ahLst/>
                <a:cxnLst/>
                <a:rect l="l" t="t" r="r" b="b"/>
                <a:pathLst>
                  <a:path w="6633" h="7276" extrusionOk="0">
                    <a:moveTo>
                      <a:pt x="6049" y="4560"/>
                    </a:moveTo>
                    <a:cubicBezTo>
                      <a:pt x="5466" y="6287"/>
                      <a:pt x="3775" y="7275"/>
                      <a:pt x="2263" y="6775"/>
                    </a:cubicBezTo>
                    <a:cubicBezTo>
                      <a:pt x="763" y="6263"/>
                      <a:pt x="1" y="4453"/>
                      <a:pt x="584" y="2727"/>
                    </a:cubicBezTo>
                    <a:cubicBezTo>
                      <a:pt x="1167" y="1001"/>
                      <a:pt x="2858" y="0"/>
                      <a:pt x="4370" y="512"/>
                    </a:cubicBezTo>
                    <a:cubicBezTo>
                      <a:pt x="5870" y="1012"/>
                      <a:pt x="6632" y="2834"/>
                      <a:pt x="6049" y="456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3623;p64">
                <a:extLst>
                  <a:ext uri="{FF2B5EF4-FFF2-40B4-BE49-F238E27FC236}">
                    <a16:creationId xmlns:a16="http://schemas.microsoft.com/office/drawing/2014/main" id="{AB6A1383-82EE-0C78-726D-6F3588B90E27}"/>
                  </a:ext>
                </a:extLst>
              </p:cNvPr>
              <p:cNvSpPr/>
              <p:nvPr/>
            </p:nvSpPr>
            <p:spPr>
              <a:xfrm>
                <a:off x="1921350" y="2424525"/>
                <a:ext cx="103025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4121" h="2359" extrusionOk="0">
                    <a:moveTo>
                      <a:pt x="2954" y="2358"/>
                    </a:moveTo>
                    <a:lnTo>
                      <a:pt x="1180" y="2358"/>
                    </a:lnTo>
                    <a:cubicBezTo>
                      <a:pt x="525" y="2358"/>
                      <a:pt x="1" y="1834"/>
                      <a:pt x="1" y="1180"/>
                    </a:cubicBezTo>
                    <a:lnTo>
                      <a:pt x="1" y="1180"/>
                    </a:lnTo>
                    <a:cubicBezTo>
                      <a:pt x="1" y="525"/>
                      <a:pt x="525" y="1"/>
                      <a:pt x="1180" y="1"/>
                    </a:cubicBezTo>
                    <a:lnTo>
                      <a:pt x="2954" y="1"/>
                    </a:lnTo>
                    <a:cubicBezTo>
                      <a:pt x="3608" y="1"/>
                      <a:pt x="4120" y="525"/>
                      <a:pt x="4120" y="1180"/>
                    </a:cubicBezTo>
                    <a:lnTo>
                      <a:pt x="4120" y="1180"/>
                    </a:lnTo>
                    <a:cubicBezTo>
                      <a:pt x="4120" y="1834"/>
                      <a:pt x="3608" y="2358"/>
                      <a:pt x="2954" y="2358"/>
                    </a:cubicBezTo>
                    <a:close/>
                  </a:path>
                </a:pathLst>
              </a:custGeom>
              <a:solidFill>
                <a:srgbClr val="AF93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3624;p64">
                <a:extLst>
                  <a:ext uri="{FF2B5EF4-FFF2-40B4-BE49-F238E27FC236}">
                    <a16:creationId xmlns:a16="http://schemas.microsoft.com/office/drawing/2014/main" id="{05820C2A-FF41-736F-3401-D05F81DF3A29}"/>
                  </a:ext>
                </a:extLst>
              </p:cNvPr>
              <p:cNvSpPr/>
              <p:nvPr/>
            </p:nvSpPr>
            <p:spPr>
              <a:xfrm>
                <a:off x="1926125" y="2424525"/>
                <a:ext cx="98250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3930" h="2359" extrusionOk="0">
                    <a:moveTo>
                      <a:pt x="3929" y="1180"/>
                    </a:moveTo>
                    <a:cubicBezTo>
                      <a:pt x="3929" y="1513"/>
                      <a:pt x="3798" y="1811"/>
                      <a:pt x="3596" y="2013"/>
                    </a:cubicBezTo>
                    <a:cubicBezTo>
                      <a:pt x="3382" y="2227"/>
                      <a:pt x="3084" y="2358"/>
                      <a:pt x="2763" y="2358"/>
                    </a:cubicBezTo>
                    <a:lnTo>
                      <a:pt x="989" y="2358"/>
                    </a:lnTo>
                    <a:cubicBezTo>
                      <a:pt x="584" y="2358"/>
                      <a:pt x="227" y="2144"/>
                      <a:pt x="0" y="1834"/>
                    </a:cubicBezTo>
                    <a:cubicBezTo>
                      <a:pt x="60" y="1846"/>
                      <a:pt x="143" y="1846"/>
                      <a:pt x="203" y="1846"/>
                    </a:cubicBezTo>
                    <a:lnTo>
                      <a:pt x="1965" y="1846"/>
                    </a:lnTo>
                    <a:cubicBezTo>
                      <a:pt x="2298" y="1846"/>
                      <a:pt x="2596" y="1715"/>
                      <a:pt x="2798" y="1513"/>
                    </a:cubicBezTo>
                    <a:cubicBezTo>
                      <a:pt x="3013" y="1299"/>
                      <a:pt x="3144" y="1001"/>
                      <a:pt x="3144" y="680"/>
                    </a:cubicBezTo>
                    <a:cubicBezTo>
                      <a:pt x="3144" y="441"/>
                      <a:pt x="3072" y="203"/>
                      <a:pt x="2941" y="1"/>
                    </a:cubicBezTo>
                    <a:cubicBezTo>
                      <a:pt x="3501" y="108"/>
                      <a:pt x="3929" y="596"/>
                      <a:pt x="3929" y="118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3625;p64">
                <a:extLst>
                  <a:ext uri="{FF2B5EF4-FFF2-40B4-BE49-F238E27FC236}">
                    <a16:creationId xmlns:a16="http://schemas.microsoft.com/office/drawing/2014/main" id="{ABDE2BBF-7B95-88BC-99B3-3D9AD55CAD04}"/>
                  </a:ext>
                </a:extLst>
              </p:cNvPr>
              <p:cNvSpPr/>
              <p:nvPr/>
            </p:nvSpPr>
            <p:spPr>
              <a:xfrm>
                <a:off x="2266350" y="2720100"/>
                <a:ext cx="58650" cy="256025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10241" extrusionOk="0">
                    <a:moveTo>
                      <a:pt x="1739" y="10240"/>
                    </a:moveTo>
                    <a:lnTo>
                      <a:pt x="1500" y="10204"/>
                    </a:lnTo>
                    <a:cubicBezTo>
                      <a:pt x="2096" y="5847"/>
                      <a:pt x="12" y="132"/>
                      <a:pt x="0" y="72"/>
                    </a:cubicBezTo>
                    <a:lnTo>
                      <a:pt x="215" y="1"/>
                    </a:lnTo>
                    <a:cubicBezTo>
                      <a:pt x="250" y="60"/>
                      <a:pt x="2346" y="5823"/>
                      <a:pt x="1739" y="1024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3626;p64">
                <a:extLst>
                  <a:ext uri="{FF2B5EF4-FFF2-40B4-BE49-F238E27FC236}">
                    <a16:creationId xmlns:a16="http://schemas.microsoft.com/office/drawing/2014/main" id="{40356C55-1EF2-220E-A3D2-802A4D19C5C4}"/>
                  </a:ext>
                </a:extLst>
              </p:cNvPr>
              <p:cNvSpPr/>
              <p:nvPr/>
            </p:nvSpPr>
            <p:spPr>
              <a:xfrm>
                <a:off x="2271400" y="2940375"/>
                <a:ext cx="72950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2918" extrusionOk="0">
                    <a:moveTo>
                      <a:pt x="2918" y="1453"/>
                    </a:moveTo>
                    <a:cubicBezTo>
                      <a:pt x="2918" y="2263"/>
                      <a:pt x="2263" y="2917"/>
                      <a:pt x="1465" y="2917"/>
                    </a:cubicBezTo>
                    <a:cubicBezTo>
                      <a:pt x="655" y="2917"/>
                      <a:pt x="1" y="2263"/>
                      <a:pt x="1" y="1453"/>
                    </a:cubicBezTo>
                    <a:cubicBezTo>
                      <a:pt x="1" y="655"/>
                      <a:pt x="655" y="0"/>
                      <a:pt x="1465" y="0"/>
                    </a:cubicBezTo>
                    <a:cubicBezTo>
                      <a:pt x="2263" y="0"/>
                      <a:pt x="2918" y="655"/>
                      <a:pt x="2918" y="145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3627;p64">
                <a:extLst>
                  <a:ext uri="{FF2B5EF4-FFF2-40B4-BE49-F238E27FC236}">
                    <a16:creationId xmlns:a16="http://schemas.microsoft.com/office/drawing/2014/main" id="{76F2DBAC-A1F5-B62D-195C-6D007307EFE6}"/>
                  </a:ext>
                </a:extLst>
              </p:cNvPr>
              <p:cNvSpPr/>
              <p:nvPr/>
            </p:nvSpPr>
            <p:spPr>
              <a:xfrm>
                <a:off x="2274075" y="2942450"/>
                <a:ext cx="70275" cy="70875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35" extrusionOk="0">
                    <a:moveTo>
                      <a:pt x="2811" y="1370"/>
                    </a:moveTo>
                    <a:cubicBezTo>
                      <a:pt x="2811" y="2180"/>
                      <a:pt x="2156" y="2834"/>
                      <a:pt x="1358" y="2834"/>
                    </a:cubicBezTo>
                    <a:cubicBezTo>
                      <a:pt x="751" y="2834"/>
                      <a:pt x="215" y="2442"/>
                      <a:pt x="1" y="1906"/>
                    </a:cubicBezTo>
                    <a:cubicBezTo>
                      <a:pt x="251" y="2180"/>
                      <a:pt x="596" y="2334"/>
                      <a:pt x="989" y="2334"/>
                    </a:cubicBezTo>
                    <a:cubicBezTo>
                      <a:pt x="1727" y="2334"/>
                      <a:pt x="2322" y="1727"/>
                      <a:pt x="2322" y="1001"/>
                    </a:cubicBezTo>
                    <a:cubicBezTo>
                      <a:pt x="2322" y="608"/>
                      <a:pt x="2156" y="251"/>
                      <a:pt x="1894" y="1"/>
                    </a:cubicBezTo>
                    <a:cubicBezTo>
                      <a:pt x="2430" y="227"/>
                      <a:pt x="2811" y="763"/>
                      <a:pt x="2811" y="13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3628;p64">
                <a:extLst>
                  <a:ext uri="{FF2B5EF4-FFF2-40B4-BE49-F238E27FC236}">
                    <a16:creationId xmlns:a16="http://schemas.microsoft.com/office/drawing/2014/main" id="{C56AD79D-B0B8-2F30-4D1E-6B522EF9C741}"/>
                  </a:ext>
                </a:extLst>
              </p:cNvPr>
              <p:cNvSpPr/>
              <p:nvPr/>
            </p:nvSpPr>
            <p:spPr>
              <a:xfrm>
                <a:off x="1925525" y="2719800"/>
                <a:ext cx="58375" cy="256325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10253" extrusionOk="0">
                    <a:moveTo>
                      <a:pt x="596" y="10252"/>
                    </a:moveTo>
                    <a:cubicBezTo>
                      <a:pt x="1" y="5823"/>
                      <a:pt x="2096" y="48"/>
                      <a:pt x="2108" y="1"/>
                    </a:cubicBezTo>
                    <a:lnTo>
                      <a:pt x="2334" y="72"/>
                    </a:lnTo>
                    <a:cubicBezTo>
                      <a:pt x="2322" y="132"/>
                      <a:pt x="239" y="5847"/>
                      <a:pt x="834" y="1020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3629;p64">
                <a:extLst>
                  <a:ext uri="{FF2B5EF4-FFF2-40B4-BE49-F238E27FC236}">
                    <a16:creationId xmlns:a16="http://schemas.microsoft.com/office/drawing/2014/main" id="{88A16765-F8FF-4996-860B-CC7551BEBEFC}"/>
                  </a:ext>
                </a:extLst>
              </p:cNvPr>
              <p:cNvSpPr/>
              <p:nvPr/>
            </p:nvSpPr>
            <p:spPr>
              <a:xfrm>
                <a:off x="1906175" y="2940375"/>
                <a:ext cx="72950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2918" extrusionOk="0">
                    <a:moveTo>
                      <a:pt x="1" y="1453"/>
                    </a:moveTo>
                    <a:cubicBezTo>
                      <a:pt x="1" y="2263"/>
                      <a:pt x="655" y="2917"/>
                      <a:pt x="1453" y="2917"/>
                    </a:cubicBezTo>
                    <a:cubicBezTo>
                      <a:pt x="2263" y="2917"/>
                      <a:pt x="2918" y="2263"/>
                      <a:pt x="2918" y="1453"/>
                    </a:cubicBezTo>
                    <a:cubicBezTo>
                      <a:pt x="2918" y="655"/>
                      <a:pt x="2263" y="0"/>
                      <a:pt x="1453" y="0"/>
                    </a:cubicBezTo>
                    <a:cubicBezTo>
                      <a:pt x="655" y="0"/>
                      <a:pt x="1" y="655"/>
                      <a:pt x="1" y="145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3630;p64">
                <a:extLst>
                  <a:ext uri="{FF2B5EF4-FFF2-40B4-BE49-F238E27FC236}">
                    <a16:creationId xmlns:a16="http://schemas.microsoft.com/office/drawing/2014/main" id="{8D2D9404-5523-158B-F0F6-A1676DCFBC97}"/>
                  </a:ext>
                </a:extLst>
              </p:cNvPr>
              <p:cNvSpPr/>
              <p:nvPr/>
            </p:nvSpPr>
            <p:spPr>
              <a:xfrm>
                <a:off x="1906175" y="2942450"/>
                <a:ext cx="70275" cy="70875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35" extrusionOk="0">
                    <a:moveTo>
                      <a:pt x="1" y="1370"/>
                    </a:moveTo>
                    <a:cubicBezTo>
                      <a:pt x="1" y="2180"/>
                      <a:pt x="655" y="2834"/>
                      <a:pt x="1453" y="2834"/>
                    </a:cubicBezTo>
                    <a:cubicBezTo>
                      <a:pt x="2072" y="2834"/>
                      <a:pt x="2608" y="2442"/>
                      <a:pt x="2811" y="1906"/>
                    </a:cubicBezTo>
                    <a:cubicBezTo>
                      <a:pt x="2560" y="2180"/>
                      <a:pt x="2215" y="2334"/>
                      <a:pt x="1834" y="2334"/>
                    </a:cubicBezTo>
                    <a:cubicBezTo>
                      <a:pt x="1084" y="2334"/>
                      <a:pt x="489" y="1727"/>
                      <a:pt x="489" y="1001"/>
                    </a:cubicBezTo>
                    <a:cubicBezTo>
                      <a:pt x="489" y="608"/>
                      <a:pt x="655" y="251"/>
                      <a:pt x="917" y="1"/>
                    </a:cubicBezTo>
                    <a:cubicBezTo>
                      <a:pt x="370" y="227"/>
                      <a:pt x="1" y="763"/>
                      <a:pt x="1" y="13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3631;p64">
                <a:extLst>
                  <a:ext uri="{FF2B5EF4-FFF2-40B4-BE49-F238E27FC236}">
                    <a16:creationId xmlns:a16="http://schemas.microsoft.com/office/drawing/2014/main" id="{F9FF60E2-416F-0744-87E0-8D6968C8AF61}"/>
                  </a:ext>
                </a:extLst>
              </p:cNvPr>
              <p:cNvSpPr/>
              <p:nvPr/>
            </p:nvSpPr>
            <p:spPr>
              <a:xfrm>
                <a:off x="269675" y="1368750"/>
                <a:ext cx="1059075" cy="1058775"/>
              </a:xfrm>
              <a:custGeom>
                <a:avLst/>
                <a:gdLst/>
                <a:ahLst/>
                <a:cxnLst/>
                <a:rect l="l" t="t" r="r" b="b"/>
                <a:pathLst>
                  <a:path w="42363" h="42351" extrusionOk="0">
                    <a:moveTo>
                      <a:pt x="42363" y="21182"/>
                    </a:moveTo>
                    <a:cubicBezTo>
                      <a:pt x="42363" y="32874"/>
                      <a:pt x="32873" y="42351"/>
                      <a:pt x="21181" y="42351"/>
                    </a:cubicBezTo>
                    <a:cubicBezTo>
                      <a:pt x="9489" y="42351"/>
                      <a:pt x="0" y="32874"/>
                      <a:pt x="0" y="21182"/>
                    </a:cubicBezTo>
                    <a:cubicBezTo>
                      <a:pt x="0" y="9478"/>
                      <a:pt x="9489" y="1"/>
                      <a:pt x="21181" y="1"/>
                    </a:cubicBezTo>
                    <a:cubicBezTo>
                      <a:pt x="32873" y="1"/>
                      <a:pt x="42363" y="9478"/>
                      <a:pt x="42363" y="21182"/>
                    </a:cubicBez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3632;p64">
                <a:extLst>
                  <a:ext uri="{FF2B5EF4-FFF2-40B4-BE49-F238E27FC236}">
                    <a16:creationId xmlns:a16="http://schemas.microsoft.com/office/drawing/2014/main" id="{7BDBF289-9322-D26A-F483-05F160965C1A}"/>
                  </a:ext>
                </a:extLst>
              </p:cNvPr>
              <p:cNvSpPr/>
              <p:nvPr/>
            </p:nvSpPr>
            <p:spPr>
              <a:xfrm>
                <a:off x="666450" y="1777500"/>
                <a:ext cx="264925" cy="241275"/>
              </a:xfrm>
              <a:custGeom>
                <a:avLst/>
                <a:gdLst/>
                <a:ahLst/>
                <a:cxnLst/>
                <a:rect l="l" t="t" r="r" b="b"/>
                <a:pathLst>
                  <a:path w="10597" h="9651" extrusionOk="0">
                    <a:moveTo>
                      <a:pt x="5292" y="1"/>
                    </a:moveTo>
                    <a:cubicBezTo>
                      <a:pt x="3110" y="1"/>
                      <a:pt x="1128" y="1499"/>
                      <a:pt x="607" y="3724"/>
                    </a:cubicBezTo>
                    <a:cubicBezTo>
                      <a:pt x="0" y="6320"/>
                      <a:pt x="1607" y="8916"/>
                      <a:pt x="4203" y="9523"/>
                    </a:cubicBezTo>
                    <a:cubicBezTo>
                      <a:pt x="4572" y="9609"/>
                      <a:pt x="4941" y="9650"/>
                      <a:pt x="5304" y="9650"/>
                    </a:cubicBezTo>
                    <a:cubicBezTo>
                      <a:pt x="7496" y="9650"/>
                      <a:pt x="9480" y="8144"/>
                      <a:pt x="10001" y="5927"/>
                    </a:cubicBezTo>
                    <a:cubicBezTo>
                      <a:pt x="10597" y="3332"/>
                      <a:pt x="8989" y="736"/>
                      <a:pt x="6394" y="129"/>
                    </a:cubicBezTo>
                    <a:cubicBezTo>
                      <a:pt x="6025" y="42"/>
                      <a:pt x="5656" y="1"/>
                      <a:pt x="529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3633;p64">
                <a:extLst>
                  <a:ext uri="{FF2B5EF4-FFF2-40B4-BE49-F238E27FC236}">
                    <a16:creationId xmlns:a16="http://schemas.microsoft.com/office/drawing/2014/main" id="{A606BB90-92BC-916F-31AC-1EF1D85D6B64}"/>
                  </a:ext>
                </a:extLst>
              </p:cNvPr>
              <p:cNvSpPr/>
              <p:nvPr/>
            </p:nvSpPr>
            <p:spPr>
              <a:xfrm>
                <a:off x="522075" y="1620875"/>
                <a:ext cx="553975" cy="554550"/>
              </a:xfrm>
              <a:custGeom>
                <a:avLst/>
                <a:gdLst/>
                <a:ahLst/>
                <a:cxnLst/>
                <a:rect l="l" t="t" r="r" b="b"/>
                <a:pathLst>
                  <a:path w="22159" h="22182" extrusionOk="0">
                    <a:moveTo>
                      <a:pt x="11073" y="1988"/>
                    </a:moveTo>
                    <a:cubicBezTo>
                      <a:pt x="14812" y="1988"/>
                      <a:pt x="18003" y="4227"/>
                      <a:pt x="19420" y="7441"/>
                    </a:cubicBezTo>
                    <a:cubicBezTo>
                      <a:pt x="19908" y="8561"/>
                      <a:pt x="20182" y="9799"/>
                      <a:pt x="20182" y="11097"/>
                    </a:cubicBezTo>
                    <a:cubicBezTo>
                      <a:pt x="20182" y="12383"/>
                      <a:pt x="19908" y="13621"/>
                      <a:pt x="19420" y="14740"/>
                    </a:cubicBezTo>
                    <a:cubicBezTo>
                      <a:pt x="18027" y="17955"/>
                      <a:pt x="14812" y="20205"/>
                      <a:pt x="11073" y="20205"/>
                    </a:cubicBezTo>
                    <a:cubicBezTo>
                      <a:pt x="7335" y="20205"/>
                      <a:pt x="4132" y="17955"/>
                      <a:pt x="2727" y="14740"/>
                    </a:cubicBezTo>
                    <a:cubicBezTo>
                      <a:pt x="2227" y="13621"/>
                      <a:pt x="1965" y="12383"/>
                      <a:pt x="1965" y="11097"/>
                    </a:cubicBezTo>
                    <a:cubicBezTo>
                      <a:pt x="1965" y="9799"/>
                      <a:pt x="2227" y="8561"/>
                      <a:pt x="2727" y="7441"/>
                    </a:cubicBezTo>
                    <a:cubicBezTo>
                      <a:pt x="4132" y="4227"/>
                      <a:pt x="7335" y="1988"/>
                      <a:pt x="11073" y="1988"/>
                    </a:cubicBezTo>
                    <a:close/>
                    <a:moveTo>
                      <a:pt x="11073" y="0"/>
                    </a:moveTo>
                    <a:cubicBezTo>
                      <a:pt x="6228" y="0"/>
                      <a:pt x="2108" y="3120"/>
                      <a:pt x="608" y="7441"/>
                    </a:cubicBezTo>
                    <a:cubicBezTo>
                      <a:pt x="203" y="8596"/>
                      <a:pt x="1" y="9811"/>
                      <a:pt x="1" y="11097"/>
                    </a:cubicBezTo>
                    <a:cubicBezTo>
                      <a:pt x="1" y="12371"/>
                      <a:pt x="203" y="13597"/>
                      <a:pt x="608" y="14740"/>
                    </a:cubicBezTo>
                    <a:cubicBezTo>
                      <a:pt x="2108" y="19074"/>
                      <a:pt x="6228" y="22181"/>
                      <a:pt x="11073" y="22181"/>
                    </a:cubicBezTo>
                    <a:cubicBezTo>
                      <a:pt x="15919" y="22181"/>
                      <a:pt x="20051" y="19074"/>
                      <a:pt x="21551" y="14740"/>
                    </a:cubicBezTo>
                    <a:cubicBezTo>
                      <a:pt x="21956" y="13597"/>
                      <a:pt x="22158" y="12371"/>
                      <a:pt x="22158" y="11097"/>
                    </a:cubicBezTo>
                    <a:cubicBezTo>
                      <a:pt x="22158" y="9823"/>
                      <a:pt x="21956" y="8596"/>
                      <a:pt x="21551" y="7441"/>
                    </a:cubicBezTo>
                    <a:cubicBezTo>
                      <a:pt x="20051" y="3120"/>
                      <a:pt x="15919" y="0"/>
                      <a:pt x="110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3634;p64">
                <a:extLst>
                  <a:ext uri="{FF2B5EF4-FFF2-40B4-BE49-F238E27FC236}">
                    <a16:creationId xmlns:a16="http://schemas.microsoft.com/office/drawing/2014/main" id="{CF10A30B-8684-8408-6DE7-81ECB27F7BF3}"/>
                  </a:ext>
                </a:extLst>
              </p:cNvPr>
              <p:cNvSpPr/>
              <p:nvPr/>
            </p:nvSpPr>
            <p:spPr>
              <a:xfrm>
                <a:off x="625375" y="1724750"/>
                <a:ext cx="346775" cy="346800"/>
              </a:xfrm>
              <a:custGeom>
                <a:avLst/>
                <a:gdLst/>
                <a:ahLst/>
                <a:cxnLst/>
                <a:rect l="l" t="t" r="r" b="b"/>
                <a:pathLst>
                  <a:path w="13871" h="13872" extrusionOk="0">
                    <a:moveTo>
                      <a:pt x="6953" y="1262"/>
                    </a:moveTo>
                    <a:cubicBezTo>
                      <a:pt x="8715" y="1262"/>
                      <a:pt x="10275" y="2060"/>
                      <a:pt x="11311" y="3310"/>
                    </a:cubicBezTo>
                    <a:cubicBezTo>
                      <a:pt x="12144" y="4287"/>
                      <a:pt x="12644" y="5561"/>
                      <a:pt x="12644" y="6954"/>
                    </a:cubicBezTo>
                    <a:cubicBezTo>
                      <a:pt x="12644" y="8335"/>
                      <a:pt x="12144" y="9609"/>
                      <a:pt x="11311" y="10597"/>
                    </a:cubicBezTo>
                    <a:cubicBezTo>
                      <a:pt x="10275" y="11835"/>
                      <a:pt x="8715" y="12633"/>
                      <a:pt x="6953" y="12633"/>
                    </a:cubicBezTo>
                    <a:cubicBezTo>
                      <a:pt x="5203" y="12633"/>
                      <a:pt x="3620" y="11847"/>
                      <a:pt x="2584" y="10597"/>
                    </a:cubicBezTo>
                    <a:cubicBezTo>
                      <a:pt x="1750" y="9609"/>
                      <a:pt x="1250" y="8335"/>
                      <a:pt x="1250" y="6954"/>
                    </a:cubicBezTo>
                    <a:cubicBezTo>
                      <a:pt x="1250" y="5561"/>
                      <a:pt x="1750" y="4287"/>
                      <a:pt x="2584" y="3310"/>
                    </a:cubicBezTo>
                    <a:cubicBezTo>
                      <a:pt x="3620" y="2060"/>
                      <a:pt x="5203" y="1262"/>
                      <a:pt x="6953" y="1262"/>
                    </a:cubicBezTo>
                    <a:close/>
                    <a:moveTo>
                      <a:pt x="6941" y="0"/>
                    </a:moveTo>
                    <a:cubicBezTo>
                      <a:pt x="4453" y="0"/>
                      <a:pt x="2262" y="1310"/>
                      <a:pt x="1048" y="3286"/>
                    </a:cubicBezTo>
                    <a:cubicBezTo>
                      <a:pt x="393" y="4346"/>
                      <a:pt x="0" y="5596"/>
                      <a:pt x="0" y="6942"/>
                    </a:cubicBezTo>
                    <a:cubicBezTo>
                      <a:pt x="0" y="8275"/>
                      <a:pt x="381" y="9525"/>
                      <a:pt x="1048" y="10585"/>
                    </a:cubicBezTo>
                    <a:cubicBezTo>
                      <a:pt x="2262" y="12550"/>
                      <a:pt x="4441" y="13871"/>
                      <a:pt x="6941" y="13871"/>
                    </a:cubicBezTo>
                    <a:cubicBezTo>
                      <a:pt x="9430" y="13871"/>
                      <a:pt x="11609" y="12561"/>
                      <a:pt x="12835" y="10585"/>
                    </a:cubicBezTo>
                    <a:cubicBezTo>
                      <a:pt x="13490" y="9525"/>
                      <a:pt x="13871" y="8275"/>
                      <a:pt x="13871" y="6942"/>
                    </a:cubicBezTo>
                    <a:cubicBezTo>
                      <a:pt x="13871" y="5608"/>
                      <a:pt x="13502" y="4346"/>
                      <a:pt x="12835" y="3286"/>
                    </a:cubicBezTo>
                    <a:cubicBezTo>
                      <a:pt x="11609" y="1322"/>
                      <a:pt x="9430" y="0"/>
                      <a:pt x="69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3635;p64">
                <a:extLst>
                  <a:ext uri="{FF2B5EF4-FFF2-40B4-BE49-F238E27FC236}">
                    <a16:creationId xmlns:a16="http://schemas.microsoft.com/office/drawing/2014/main" id="{FCF62841-9285-B43B-2DD2-DBAC8299EA96}"/>
                  </a:ext>
                </a:extLst>
              </p:cNvPr>
              <p:cNvSpPr/>
              <p:nvPr/>
            </p:nvSpPr>
            <p:spPr>
              <a:xfrm>
                <a:off x="736400" y="1836075"/>
                <a:ext cx="125025" cy="124725"/>
              </a:xfrm>
              <a:custGeom>
                <a:avLst/>
                <a:gdLst/>
                <a:ahLst/>
                <a:cxnLst/>
                <a:rect l="l" t="t" r="r" b="b"/>
                <a:pathLst>
                  <a:path w="5001" h="4989" extrusionOk="0">
                    <a:moveTo>
                      <a:pt x="2500" y="0"/>
                    </a:moveTo>
                    <a:cubicBezTo>
                      <a:pt x="1107" y="0"/>
                      <a:pt x="0" y="1096"/>
                      <a:pt x="0" y="2489"/>
                    </a:cubicBezTo>
                    <a:cubicBezTo>
                      <a:pt x="0" y="3870"/>
                      <a:pt x="1107" y="4989"/>
                      <a:pt x="2500" y="4989"/>
                    </a:cubicBezTo>
                    <a:cubicBezTo>
                      <a:pt x="3882" y="4989"/>
                      <a:pt x="5001" y="3870"/>
                      <a:pt x="5001" y="2489"/>
                    </a:cubicBezTo>
                    <a:cubicBezTo>
                      <a:pt x="5001" y="1108"/>
                      <a:pt x="3882" y="0"/>
                      <a:pt x="25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3636;p64">
                <a:extLst>
                  <a:ext uri="{FF2B5EF4-FFF2-40B4-BE49-F238E27FC236}">
                    <a16:creationId xmlns:a16="http://schemas.microsoft.com/office/drawing/2014/main" id="{E99F4DB2-DE0A-D8FC-6AB1-8B5998797020}"/>
                  </a:ext>
                </a:extLst>
              </p:cNvPr>
              <p:cNvSpPr/>
              <p:nvPr/>
            </p:nvSpPr>
            <p:spPr>
              <a:xfrm>
                <a:off x="522075" y="1806900"/>
                <a:ext cx="68475" cy="182475"/>
              </a:xfrm>
              <a:custGeom>
                <a:avLst/>
                <a:gdLst/>
                <a:ahLst/>
                <a:cxnLst/>
                <a:rect l="l" t="t" r="r" b="b"/>
                <a:pathLst>
                  <a:path w="2739" h="7299" extrusionOk="0">
                    <a:moveTo>
                      <a:pt x="608" y="0"/>
                    </a:moveTo>
                    <a:cubicBezTo>
                      <a:pt x="203" y="1155"/>
                      <a:pt x="1" y="2370"/>
                      <a:pt x="1" y="3656"/>
                    </a:cubicBezTo>
                    <a:cubicBezTo>
                      <a:pt x="1" y="4930"/>
                      <a:pt x="203" y="6156"/>
                      <a:pt x="608" y="7299"/>
                    </a:cubicBezTo>
                    <a:lnTo>
                      <a:pt x="2739" y="7299"/>
                    </a:lnTo>
                    <a:cubicBezTo>
                      <a:pt x="2251" y="6180"/>
                      <a:pt x="1977" y="4942"/>
                      <a:pt x="1977" y="3656"/>
                    </a:cubicBezTo>
                    <a:cubicBezTo>
                      <a:pt x="1977" y="2358"/>
                      <a:pt x="2251" y="1120"/>
                      <a:pt x="27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3637;p64">
                <a:extLst>
                  <a:ext uri="{FF2B5EF4-FFF2-40B4-BE49-F238E27FC236}">
                    <a16:creationId xmlns:a16="http://schemas.microsoft.com/office/drawing/2014/main" id="{60F214A6-3BFB-E050-08C2-355E8559144B}"/>
                  </a:ext>
                </a:extLst>
              </p:cNvPr>
              <p:cNvSpPr/>
              <p:nvPr/>
            </p:nvSpPr>
            <p:spPr>
              <a:xfrm>
                <a:off x="625950" y="1806900"/>
                <a:ext cx="64025" cy="18247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7299" extrusionOk="0">
                    <a:moveTo>
                      <a:pt x="1037" y="0"/>
                    </a:moveTo>
                    <a:cubicBezTo>
                      <a:pt x="370" y="1060"/>
                      <a:pt x="1" y="2310"/>
                      <a:pt x="1" y="3656"/>
                    </a:cubicBezTo>
                    <a:cubicBezTo>
                      <a:pt x="1" y="4989"/>
                      <a:pt x="382" y="6239"/>
                      <a:pt x="1037" y="7299"/>
                    </a:cubicBezTo>
                    <a:lnTo>
                      <a:pt x="2561" y="7299"/>
                    </a:lnTo>
                    <a:cubicBezTo>
                      <a:pt x="1727" y="6311"/>
                      <a:pt x="1227" y="5037"/>
                      <a:pt x="1227" y="3656"/>
                    </a:cubicBezTo>
                    <a:cubicBezTo>
                      <a:pt x="1227" y="2263"/>
                      <a:pt x="1739" y="1001"/>
                      <a:pt x="256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3638;p64">
                <a:extLst>
                  <a:ext uri="{FF2B5EF4-FFF2-40B4-BE49-F238E27FC236}">
                    <a16:creationId xmlns:a16="http://schemas.microsoft.com/office/drawing/2014/main" id="{AB80F573-69DE-DA90-0544-A932AA1983C2}"/>
                  </a:ext>
                </a:extLst>
              </p:cNvPr>
              <p:cNvSpPr/>
              <p:nvPr/>
            </p:nvSpPr>
            <p:spPr>
              <a:xfrm>
                <a:off x="736400" y="1836075"/>
                <a:ext cx="125025" cy="124725"/>
              </a:xfrm>
              <a:custGeom>
                <a:avLst/>
                <a:gdLst/>
                <a:ahLst/>
                <a:cxnLst/>
                <a:rect l="l" t="t" r="r" b="b"/>
                <a:pathLst>
                  <a:path w="5001" h="4989" extrusionOk="0">
                    <a:moveTo>
                      <a:pt x="2500" y="0"/>
                    </a:moveTo>
                    <a:cubicBezTo>
                      <a:pt x="1107" y="0"/>
                      <a:pt x="0" y="1096"/>
                      <a:pt x="0" y="2489"/>
                    </a:cubicBezTo>
                    <a:cubicBezTo>
                      <a:pt x="0" y="3870"/>
                      <a:pt x="1107" y="4989"/>
                      <a:pt x="2500" y="4989"/>
                    </a:cubicBezTo>
                    <a:cubicBezTo>
                      <a:pt x="3882" y="4989"/>
                      <a:pt x="5001" y="3870"/>
                      <a:pt x="5001" y="2489"/>
                    </a:cubicBezTo>
                    <a:cubicBezTo>
                      <a:pt x="5001" y="1108"/>
                      <a:pt x="3882" y="0"/>
                      <a:pt x="25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3639;p64">
                <a:extLst>
                  <a:ext uri="{FF2B5EF4-FFF2-40B4-BE49-F238E27FC236}">
                    <a16:creationId xmlns:a16="http://schemas.microsoft.com/office/drawing/2014/main" id="{CBEDDE57-A458-97A8-3A03-B4A2C677B819}"/>
                  </a:ext>
                </a:extLst>
              </p:cNvPr>
              <p:cNvSpPr/>
              <p:nvPr/>
            </p:nvSpPr>
            <p:spPr>
              <a:xfrm>
                <a:off x="908125" y="1806900"/>
                <a:ext cx="64025" cy="18247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7299" extrusionOk="0">
                    <a:moveTo>
                      <a:pt x="1" y="0"/>
                    </a:moveTo>
                    <a:cubicBezTo>
                      <a:pt x="834" y="989"/>
                      <a:pt x="1334" y="2263"/>
                      <a:pt x="1334" y="3656"/>
                    </a:cubicBezTo>
                    <a:cubicBezTo>
                      <a:pt x="1334" y="5037"/>
                      <a:pt x="834" y="6311"/>
                      <a:pt x="1" y="7299"/>
                    </a:cubicBezTo>
                    <a:lnTo>
                      <a:pt x="1525" y="7299"/>
                    </a:lnTo>
                    <a:cubicBezTo>
                      <a:pt x="2192" y="6239"/>
                      <a:pt x="2561" y="4989"/>
                      <a:pt x="2561" y="3656"/>
                    </a:cubicBezTo>
                    <a:cubicBezTo>
                      <a:pt x="2561" y="2322"/>
                      <a:pt x="2192" y="1060"/>
                      <a:pt x="152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3640;p64">
                <a:extLst>
                  <a:ext uri="{FF2B5EF4-FFF2-40B4-BE49-F238E27FC236}">
                    <a16:creationId xmlns:a16="http://schemas.microsoft.com/office/drawing/2014/main" id="{2555E920-20FB-3727-F664-FAF1EB8D1212}"/>
                  </a:ext>
                </a:extLst>
              </p:cNvPr>
              <p:cNvSpPr/>
              <p:nvPr/>
            </p:nvSpPr>
            <p:spPr>
              <a:xfrm>
                <a:off x="1007550" y="1806900"/>
                <a:ext cx="68500" cy="182475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7299" extrusionOk="0">
                    <a:moveTo>
                      <a:pt x="1" y="0"/>
                    </a:moveTo>
                    <a:cubicBezTo>
                      <a:pt x="489" y="1120"/>
                      <a:pt x="763" y="2358"/>
                      <a:pt x="763" y="3656"/>
                    </a:cubicBezTo>
                    <a:cubicBezTo>
                      <a:pt x="763" y="4942"/>
                      <a:pt x="489" y="6180"/>
                      <a:pt x="1" y="7299"/>
                    </a:cubicBezTo>
                    <a:lnTo>
                      <a:pt x="2132" y="7299"/>
                    </a:lnTo>
                    <a:cubicBezTo>
                      <a:pt x="2537" y="6156"/>
                      <a:pt x="2739" y="4930"/>
                      <a:pt x="2739" y="3656"/>
                    </a:cubicBezTo>
                    <a:cubicBezTo>
                      <a:pt x="2739" y="2382"/>
                      <a:pt x="2537" y="1155"/>
                      <a:pt x="213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" name="Google Shape;3641;p64">
              <a:extLst>
                <a:ext uri="{FF2B5EF4-FFF2-40B4-BE49-F238E27FC236}">
                  <a16:creationId xmlns:a16="http://schemas.microsoft.com/office/drawing/2014/main" id="{B2EDAF9E-E12F-D8F5-447F-F816E75E2297}"/>
                </a:ext>
              </a:extLst>
            </p:cNvPr>
            <p:cNvGrpSpPr/>
            <p:nvPr/>
          </p:nvGrpSpPr>
          <p:grpSpPr>
            <a:xfrm>
              <a:off x="5555257" y="3680175"/>
              <a:ext cx="886345" cy="229905"/>
              <a:chOff x="3713250" y="3429425"/>
              <a:chExt cx="659925" cy="171175"/>
            </a:xfrm>
          </p:grpSpPr>
          <p:sp>
            <p:nvSpPr>
              <p:cNvPr id="27" name="Google Shape;3642;p64">
                <a:extLst>
                  <a:ext uri="{FF2B5EF4-FFF2-40B4-BE49-F238E27FC236}">
                    <a16:creationId xmlns:a16="http://schemas.microsoft.com/office/drawing/2014/main" id="{DC8DDB4A-1E73-9BD3-588C-053D7858AF49}"/>
                  </a:ext>
                </a:extLst>
              </p:cNvPr>
              <p:cNvSpPr/>
              <p:nvPr/>
            </p:nvSpPr>
            <p:spPr>
              <a:xfrm>
                <a:off x="4122825" y="3429425"/>
                <a:ext cx="2503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775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10014" y="774"/>
                    </a:lnTo>
                    <a:lnTo>
                      <a:pt x="1001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3643;p64">
                <a:extLst>
                  <a:ext uri="{FF2B5EF4-FFF2-40B4-BE49-F238E27FC236}">
                    <a16:creationId xmlns:a16="http://schemas.microsoft.com/office/drawing/2014/main" id="{A829D60F-6F3B-C8D6-9A84-147CB6723D71}"/>
                  </a:ext>
                </a:extLst>
              </p:cNvPr>
              <p:cNvSpPr/>
              <p:nvPr/>
            </p:nvSpPr>
            <p:spPr>
              <a:xfrm>
                <a:off x="4122825" y="3480025"/>
                <a:ext cx="1801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204" h="775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7204" y="774"/>
                    </a:lnTo>
                    <a:lnTo>
                      <a:pt x="72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3644;p64">
                <a:extLst>
                  <a:ext uri="{FF2B5EF4-FFF2-40B4-BE49-F238E27FC236}">
                    <a16:creationId xmlns:a16="http://schemas.microsoft.com/office/drawing/2014/main" id="{57599A1B-89A0-18D8-0DD2-0A0B3EB39AA5}"/>
                  </a:ext>
                </a:extLst>
              </p:cNvPr>
              <p:cNvSpPr/>
              <p:nvPr/>
            </p:nvSpPr>
            <p:spPr>
              <a:xfrm>
                <a:off x="4331475" y="3480025"/>
                <a:ext cx="417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1668" y="774"/>
                    </a:lnTo>
                    <a:lnTo>
                      <a:pt x="166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645;p64">
                <a:extLst>
                  <a:ext uri="{FF2B5EF4-FFF2-40B4-BE49-F238E27FC236}">
                    <a16:creationId xmlns:a16="http://schemas.microsoft.com/office/drawing/2014/main" id="{3C3E71CD-1E76-3390-8C95-CED5DCFEA169}"/>
                  </a:ext>
                </a:extLst>
              </p:cNvPr>
              <p:cNvSpPr/>
              <p:nvPr/>
            </p:nvSpPr>
            <p:spPr>
              <a:xfrm>
                <a:off x="3713250" y="3429425"/>
                <a:ext cx="2503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775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10014" y="774"/>
                    </a:lnTo>
                    <a:lnTo>
                      <a:pt x="1001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646;p64">
                <a:extLst>
                  <a:ext uri="{FF2B5EF4-FFF2-40B4-BE49-F238E27FC236}">
                    <a16:creationId xmlns:a16="http://schemas.microsoft.com/office/drawing/2014/main" id="{AF293177-C3E8-C2A2-44CD-8F52768F4E7F}"/>
                  </a:ext>
                </a:extLst>
              </p:cNvPr>
              <p:cNvSpPr/>
              <p:nvPr/>
            </p:nvSpPr>
            <p:spPr>
              <a:xfrm>
                <a:off x="3713250" y="3480025"/>
                <a:ext cx="1310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5240" h="775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5239" y="774"/>
                    </a:lnTo>
                    <a:lnTo>
                      <a:pt x="52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647;p64">
                <a:extLst>
                  <a:ext uri="{FF2B5EF4-FFF2-40B4-BE49-F238E27FC236}">
                    <a16:creationId xmlns:a16="http://schemas.microsoft.com/office/drawing/2014/main" id="{7FC4A752-5AFB-D580-1ABA-E1EF0ABC164C}"/>
                  </a:ext>
                </a:extLst>
              </p:cNvPr>
              <p:cNvSpPr/>
              <p:nvPr/>
            </p:nvSpPr>
            <p:spPr>
              <a:xfrm>
                <a:off x="3713250" y="3530625"/>
                <a:ext cx="2857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1431" h="775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11430" y="774"/>
                    </a:lnTo>
                    <a:lnTo>
                      <a:pt x="114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648;p64">
                <a:extLst>
                  <a:ext uri="{FF2B5EF4-FFF2-40B4-BE49-F238E27FC236}">
                    <a16:creationId xmlns:a16="http://schemas.microsoft.com/office/drawing/2014/main" id="{1D84AAD6-7C01-6718-64D1-6E6B58ED608B}"/>
                  </a:ext>
                </a:extLst>
              </p:cNvPr>
              <p:cNvSpPr/>
              <p:nvPr/>
            </p:nvSpPr>
            <p:spPr>
              <a:xfrm>
                <a:off x="3713250" y="3581225"/>
                <a:ext cx="1476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5906" h="775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5906" y="774"/>
                    </a:lnTo>
                    <a:lnTo>
                      <a:pt x="59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649;p64">
                <a:extLst>
                  <a:ext uri="{FF2B5EF4-FFF2-40B4-BE49-F238E27FC236}">
                    <a16:creationId xmlns:a16="http://schemas.microsoft.com/office/drawing/2014/main" id="{9CBAFF32-AF63-7689-221B-D6AEFC7CD154}"/>
                  </a:ext>
                </a:extLst>
              </p:cNvPr>
              <p:cNvSpPr/>
              <p:nvPr/>
            </p:nvSpPr>
            <p:spPr>
              <a:xfrm>
                <a:off x="3889750" y="3581225"/>
                <a:ext cx="435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1739" y="774"/>
                    </a:lnTo>
                    <a:lnTo>
                      <a:pt x="17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3650;p64">
              <a:extLst>
                <a:ext uri="{FF2B5EF4-FFF2-40B4-BE49-F238E27FC236}">
                  <a16:creationId xmlns:a16="http://schemas.microsoft.com/office/drawing/2014/main" id="{6C9DD010-950C-FB05-EBFC-91EF6B36E57D}"/>
                </a:ext>
              </a:extLst>
            </p:cNvPr>
            <p:cNvGrpSpPr/>
            <p:nvPr/>
          </p:nvGrpSpPr>
          <p:grpSpPr>
            <a:xfrm>
              <a:off x="7626109" y="1983935"/>
              <a:ext cx="477853" cy="478182"/>
              <a:chOff x="5098250" y="2364125"/>
              <a:chExt cx="436675" cy="436975"/>
            </a:xfrm>
          </p:grpSpPr>
          <p:sp>
            <p:nvSpPr>
              <p:cNvPr id="21" name="Google Shape;3651;p64">
                <a:extLst>
                  <a:ext uri="{FF2B5EF4-FFF2-40B4-BE49-F238E27FC236}">
                    <a16:creationId xmlns:a16="http://schemas.microsoft.com/office/drawing/2014/main" id="{B86AC2B0-84F9-0F24-E808-E907D27CE741}"/>
                  </a:ext>
                </a:extLst>
              </p:cNvPr>
              <p:cNvSpPr/>
              <p:nvPr/>
            </p:nvSpPr>
            <p:spPr>
              <a:xfrm>
                <a:off x="5098250" y="2364125"/>
                <a:ext cx="436675" cy="436975"/>
              </a:xfrm>
              <a:custGeom>
                <a:avLst/>
                <a:gdLst/>
                <a:ahLst/>
                <a:cxnLst/>
                <a:rect l="l" t="t" r="r" b="b"/>
                <a:pathLst>
                  <a:path w="17467" h="17479" extrusionOk="0">
                    <a:moveTo>
                      <a:pt x="8728" y="0"/>
                    </a:moveTo>
                    <a:cubicBezTo>
                      <a:pt x="3906" y="0"/>
                      <a:pt x="0" y="3917"/>
                      <a:pt x="0" y="8739"/>
                    </a:cubicBezTo>
                    <a:cubicBezTo>
                      <a:pt x="0" y="13561"/>
                      <a:pt x="3906" y="17478"/>
                      <a:pt x="8728" y="17478"/>
                    </a:cubicBezTo>
                    <a:cubicBezTo>
                      <a:pt x="13550" y="17478"/>
                      <a:pt x="17467" y="13561"/>
                      <a:pt x="17467" y="8739"/>
                    </a:cubicBezTo>
                    <a:cubicBezTo>
                      <a:pt x="17467" y="7346"/>
                      <a:pt x="17145" y="6036"/>
                      <a:pt x="16562" y="4858"/>
                    </a:cubicBezTo>
                    <a:lnTo>
                      <a:pt x="15300" y="5465"/>
                    </a:lnTo>
                    <a:cubicBezTo>
                      <a:pt x="15788" y="6453"/>
                      <a:pt x="16074" y="7560"/>
                      <a:pt x="16074" y="8739"/>
                    </a:cubicBezTo>
                    <a:cubicBezTo>
                      <a:pt x="16074" y="12787"/>
                      <a:pt x="12776" y="16073"/>
                      <a:pt x="8728" y="16073"/>
                    </a:cubicBezTo>
                    <a:cubicBezTo>
                      <a:pt x="4679" y="16073"/>
                      <a:pt x="1393" y="12787"/>
                      <a:pt x="1393" y="8739"/>
                    </a:cubicBezTo>
                    <a:cubicBezTo>
                      <a:pt x="1393" y="4691"/>
                      <a:pt x="4679" y="1405"/>
                      <a:pt x="8728" y="1405"/>
                    </a:cubicBezTo>
                    <a:lnTo>
                      <a:pt x="872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3652;p64">
                <a:extLst>
                  <a:ext uri="{FF2B5EF4-FFF2-40B4-BE49-F238E27FC236}">
                    <a16:creationId xmlns:a16="http://schemas.microsoft.com/office/drawing/2014/main" id="{6F92CAFF-4FC3-3139-997A-16E152718A0F}"/>
                  </a:ext>
                </a:extLst>
              </p:cNvPr>
              <p:cNvSpPr/>
              <p:nvPr/>
            </p:nvSpPr>
            <p:spPr>
              <a:xfrm>
                <a:off x="5316125" y="2364400"/>
                <a:ext cx="195875" cy="136350"/>
              </a:xfrm>
              <a:custGeom>
                <a:avLst/>
                <a:gdLst/>
                <a:ahLst/>
                <a:cxnLst/>
                <a:rect l="l" t="t" r="r" b="b"/>
                <a:pathLst>
                  <a:path w="7835" h="5454" extrusionOk="0">
                    <a:moveTo>
                      <a:pt x="1" y="1"/>
                    </a:moveTo>
                    <a:lnTo>
                      <a:pt x="1" y="1394"/>
                    </a:lnTo>
                    <a:cubicBezTo>
                      <a:pt x="2870" y="1394"/>
                      <a:pt x="5358" y="3049"/>
                      <a:pt x="6561" y="5454"/>
                    </a:cubicBezTo>
                    <a:lnTo>
                      <a:pt x="7835" y="4847"/>
                    </a:lnTo>
                    <a:cubicBezTo>
                      <a:pt x="6406" y="1977"/>
                      <a:pt x="3430" y="1"/>
                      <a:pt x="1" y="1"/>
                    </a:cubicBezTo>
                    <a:close/>
                  </a:path>
                </a:pathLst>
              </a:custGeom>
              <a:solidFill>
                <a:srgbClr val="ABF2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3653;p64">
                <a:extLst>
                  <a:ext uri="{FF2B5EF4-FFF2-40B4-BE49-F238E27FC236}">
                    <a16:creationId xmlns:a16="http://schemas.microsoft.com/office/drawing/2014/main" id="{C02B7D9C-2985-11A2-FF5D-04AEDC5DB6D9}"/>
                  </a:ext>
                </a:extLst>
              </p:cNvPr>
              <p:cNvSpPr/>
              <p:nvPr/>
            </p:nvSpPr>
            <p:spPr>
              <a:xfrm>
                <a:off x="5316425" y="2419775"/>
                <a:ext cx="163150" cy="308100"/>
              </a:xfrm>
              <a:custGeom>
                <a:avLst/>
                <a:gdLst/>
                <a:ahLst/>
                <a:cxnLst/>
                <a:rect l="l" t="t" r="r" b="b"/>
                <a:pathLst>
                  <a:path w="6526" h="12324" extrusionOk="0">
                    <a:moveTo>
                      <a:pt x="1" y="1"/>
                    </a:moveTo>
                    <a:lnTo>
                      <a:pt x="1" y="1394"/>
                    </a:lnTo>
                    <a:cubicBezTo>
                      <a:pt x="2834" y="1394"/>
                      <a:pt x="5120" y="3691"/>
                      <a:pt x="5120" y="6513"/>
                    </a:cubicBezTo>
                    <a:cubicBezTo>
                      <a:pt x="5120" y="8502"/>
                      <a:pt x="3989" y="10204"/>
                      <a:pt x="2358" y="11073"/>
                    </a:cubicBezTo>
                    <a:lnTo>
                      <a:pt x="3001" y="12323"/>
                    </a:lnTo>
                    <a:cubicBezTo>
                      <a:pt x="5085" y="11216"/>
                      <a:pt x="6525" y="9037"/>
                      <a:pt x="6525" y="6513"/>
                    </a:cubicBezTo>
                    <a:cubicBezTo>
                      <a:pt x="6525" y="2918"/>
                      <a:pt x="3596" y="1"/>
                      <a:pt x="1" y="1"/>
                    </a:cubicBezTo>
                    <a:close/>
                  </a:path>
                </a:pathLst>
              </a:custGeom>
              <a:solidFill>
                <a:srgbClr val="ABF2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3654;p64">
                <a:extLst>
                  <a:ext uri="{FF2B5EF4-FFF2-40B4-BE49-F238E27FC236}">
                    <a16:creationId xmlns:a16="http://schemas.microsoft.com/office/drawing/2014/main" id="{C1877015-B518-32DD-7747-FD6D4741FB25}"/>
                  </a:ext>
                </a:extLst>
              </p:cNvPr>
              <p:cNvSpPr/>
              <p:nvPr/>
            </p:nvSpPr>
            <p:spPr>
              <a:xfrm>
                <a:off x="5153300" y="2419775"/>
                <a:ext cx="237575" cy="325950"/>
              </a:xfrm>
              <a:custGeom>
                <a:avLst/>
                <a:gdLst/>
                <a:ahLst/>
                <a:cxnLst/>
                <a:rect l="l" t="t" r="r" b="b"/>
                <a:pathLst>
                  <a:path w="9503" h="13038" extrusionOk="0">
                    <a:moveTo>
                      <a:pt x="6514" y="1"/>
                    </a:moveTo>
                    <a:cubicBezTo>
                      <a:pt x="2918" y="1"/>
                      <a:pt x="1" y="2929"/>
                      <a:pt x="1" y="6513"/>
                    </a:cubicBezTo>
                    <a:cubicBezTo>
                      <a:pt x="1" y="10121"/>
                      <a:pt x="2930" y="13038"/>
                      <a:pt x="6514" y="13038"/>
                    </a:cubicBezTo>
                    <a:cubicBezTo>
                      <a:pt x="7585" y="13038"/>
                      <a:pt x="8609" y="12764"/>
                      <a:pt x="9502" y="12300"/>
                    </a:cubicBezTo>
                    <a:lnTo>
                      <a:pt x="8871" y="11049"/>
                    </a:lnTo>
                    <a:cubicBezTo>
                      <a:pt x="8169" y="11430"/>
                      <a:pt x="7359" y="11633"/>
                      <a:pt x="6514" y="11633"/>
                    </a:cubicBezTo>
                    <a:cubicBezTo>
                      <a:pt x="3692" y="11633"/>
                      <a:pt x="1394" y="9347"/>
                      <a:pt x="1394" y="6513"/>
                    </a:cubicBezTo>
                    <a:cubicBezTo>
                      <a:pt x="1394" y="3691"/>
                      <a:pt x="3692" y="1394"/>
                      <a:pt x="6514" y="1394"/>
                    </a:cubicBezTo>
                    <a:lnTo>
                      <a:pt x="651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3655;p64">
                <a:extLst>
                  <a:ext uri="{FF2B5EF4-FFF2-40B4-BE49-F238E27FC236}">
                    <a16:creationId xmlns:a16="http://schemas.microsoft.com/office/drawing/2014/main" id="{7841A534-35D6-9BC3-995B-1CC975C4A284}"/>
                  </a:ext>
                </a:extLst>
              </p:cNvPr>
              <p:cNvSpPr/>
              <p:nvPr/>
            </p:nvSpPr>
            <p:spPr>
              <a:xfrm>
                <a:off x="5226225" y="2473650"/>
                <a:ext cx="198875" cy="218200"/>
              </a:xfrm>
              <a:custGeom>
                <a:avLst/>
                <a:gdLst/>
                <a:ahLst/>
                <a:cxnLst/>
                <a:rect l="l" t="t" r="r" b="b"/>
                <a:pathLst>
                  <a:path w="7955" h="8728" extrusionOk="0">
                    <a:moveTo>
                      <a:pt x="3597" y="1"/>
                    </a:moveTo>
                    <a:lnTo>
                      <a:pt x="3597" y="1405"/>
                    </a:lnTo>
                    <a:cubicBezTo>
                      <a:pt x="5240" y="1405"/>
                      <a:pt x="6561" y="2727"/>
                      <a:pt x="6561" y="4358"/>
                    </a:cubicBezTo>
                    <a:cubicBezTo>
                      <a:pt x="6561" y="6001"/>
                      <a:pt x="5240" y="7323"/>
                      <a:pt x="3597" y="7323"/>
                    </a:cubicBezTo>
                    <a:cubicBezTo>
                      <a:pt x="2573" y="7323"/>
                      <a:pt x="1680" y="6799"/>
                      <a:pt x="1144" y="6013"/>
                    </a:cubicBezTo>
                    <a:lnTo>
                      <a:pt x="1" y="6823"/>
                    </a:lnTo>
                    <a:cubicBezTo>
                      <a:pt x="787" y="7966"/>
                      <a:pt x="2108" y="8728"/>
                      <a:pt x="3597" y="8728"/>
                    </a:cubicBezTo>
                    <a:cubicBezTo>
                      <a:pt x="6014" y="8728"/>
                      <a:pt x="7954" y="6763"/>
                      <a:pt x="7954" y="4358"/>
                    </a:cubicBezTo>
                    <a:cubicBezTo>
                      <a:pt x="7954" y="1965"/>
                      <a:pt x="6014" y="1"/>
                      <a:pt x="3597" y="1"/>
                    </a:cubicBezTo>
                    <a:close/>
                  </a:path>
                </a:pathLst>
              </a:custGeom>
              <a:solidFill>
                <a:srgbClr val="ABF2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3656;p64">
                <a:extLst>
                  <a:ext uri="{FF2B5EF4-FFF2-40B4-BE49-F238E27FC236}">
                    <a16:creationId xmlns:a16="http://schemas.microsoft.com/office/drawing/2014/main" id="{65CC7DFB-2DC5-7C37-429C-6DB82BAA595D}"/>
                  </a:ext>
                </a:extLst>
              </p:cNvPr>
              <p:cNvSpPr/>
              <p:nvPr/>
            </p:nvSpPr>
            <p:spPr>
              <a:xfrm>
                <a:off x="5207175" y="2473650"/>
                <a:ext cx="108975" cy="170575"/>
              </a:xfrm>
              <a:custGeom>
                <a:avLst/>
                <a:gdLst/>
                <a:ahLst/>
                <a:cxnLst/>
                <a:rect l="l" t="t" r="r" b="b"/>
                <a:pathLst>
                  <a:path w="4359" h="6823" extrusionOk="0">
                    <a:moveTo>
                      <a:pt x="4359" y="1"/>
                    </a:moveTo>
                    <a:cubicBezTo>
                      <a:pt x="1954" y="1"/>
                      <a:pt x="1" y="1965"/>
                      <a:pt x="1" y="4358"/>
                    </a:cubicBezTo>
                    <a:cubicBezTo>
                      <a:pt x="1" y="5275"/>
                      <a:pt x="287" y="6120"/>
                      <a:pt x="763" y="6823"/>
                    </a:cubicBezTo>
                    <a:lnTo>
                      <a:pt x="1906" y="6013"/>
                    </a:lnTo>
                    <a:cubicBezTo>
                      <a:pt x="1596" y="5537"/>
                      <a:pt x="1394" y="4977"/>
                      <a:pt x="1394" y="4358"/>
                    </a:cubicBezTo>
                    <a:cubicBezTo>
                      <a:pt x="1394" y="2727"/>
                      <a:pt x="2727" y="1394"/>
                      <a:pt x="4359" y="1394"/>
                    </a:cubicBezTo>
                    <a:lnTo>
                      <a:pt x="435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3657;p64">
              <a:extLst>
                <a:ext uri="{FF2B5EF4-FFF2-40B4-BE49-F238E27FC236}">
                  <a16:creationId xmlns:a16="http://schemas.microsoft.com/office/drawing/2014/main" id="{8D0453B6-93CD-5FDC-811F-995A3323BA5C}"/>
                </a:ext>
              </a:extLst>
            </p:cNvPr>
            <p:cNvGrpSpPr/>
            <p:nvPr/>
          </p:nvGrpSpPr>
          <p:grpSpPr>
            <a:xfrm flipH="1">
              <a:off x="5801995" y="4018681"/>
              <a:ext cx="516214" cy="516197"/>
              <a:chOff x="780950" y="891300"/>
              <a:chExt cx="727575" cy="727550"/>
            </a:xfrm>
          </p:grpSpPr>
          <p:sp>
            <p:nvSpPr>
              <p:cNvPr id="14" name="Google Shape;3658;p64">
                <a:extLst>
                  <a:ext uri="{FF2B5EF4-FFF2-40B4-BE49-F238E27FC236}">
                    <a16:creationId xmlns:a16="http://schemas.microsoft.com/office/drawing/2014/main" id="{EFFA567E-66FE-E270-F80F-594E64085CEA}"/>
                  </a:ext>
                </a:extLst>
              </p:cNvPr>
              <p:cNvSpPr/>
              <p:nvPr/>
            </p:nvSpPr>
            <p:spPr>
              <a:xfrm>
                <a:off x="1354900" y="976875"/>
                <a:ext cx="153625" cy="278200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11128" extrusionOk="0">
                    <a:moveTo>
                      <a:pt x="952" y="1"/>
                    </a:moveTo>
                    <a:lnTo>
                      <a:pt x="1" y="1123"/>
                    </a:lnTo>
                    <a:cubicBezTo>
                      <a:pt x="2968" y="3615"/>
                      <a:pt x="4661" y="7286"/>
                      <a:pt x="4661" y="11128"/>
                    </a:cubicBezTo>
                    <a:lnTo>
                      <a:pt x="6144" y="11128"/>
                    </a:lnTo>
                    <a:cubicBezTo>
                      <a:pt x="6144" y="6829"/>
                      <a:pt x="4261" y="2759"/>
                      <a:pt x="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3659;p64">
                <a:extLst>
                  <a:ext uri="{FF2B5EF4-FFF2-40B4-BE49-F238E27FC236}">
                    <a16:creationId xmlns:a16="http://schemas.microsoft.com/office/drawing/2014/main" id="{4A2D6679-4BC9-164D-B2D1-1DAC80CE4CFD}"/>
                  </a:ext>
                </a:extLst>
              </p:cNvPr>
              <p:cNvSpPr/>
              <p:nvPr/>
            </p:nvSpPr>
            <p:spPr>
              <a:xfrm>
                <a:off x="1410075" y="1329250"/>
                <a:ext cx="88925" cy="13792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5517" extrusionOk="0">
                    <a:moveTo>
                      <a:pt x="2130" y="0"/>
                    </a:moveTo>
                    <a:cubicBezTo>
                      <a:pt x="1750" y="1693"/>
                      <a:pt x="1027" y="3272"/>
                      <a:pt x="0" y="4660"/>
                    </a:cubicBezTo>
                    <a:lnTo>
                      <a:pt x="1198" y="5516"/>
                    </a:lnTo>
                    <a:cubicBezTo>
                      <a:pt x="2321" y="3957"/>
                      <a:pt x="3120" y="2226"/>
                      <a:pt x="3557" y="343"/>
                    </a:cubicBezTo>
                    <a:lnTo>
                      <a:pt x="21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3660;p64">
                <a:extLst>
                  <a:ext uri="{FF2B5EF4-FFF2-40B4-BE49-F238E27FC236}">
                    <a16:creationId xmlns:a16="http://schemas.microsoft.com/office/drawing/2014/main" id="{D49C9208-2BC8-AA9F-0EBE-FF1078614396}"/>
                  </a:ext>
                </a:extLst>
              </p:cNvPr>
              <p:cNvSpPr/>
              <p:nvPr/>
            </p:nvSpPr>
            <p:spPr>
              <a:xfrm>
                <a:off x="888900" y="1488075"/>
                <a:ext cx="437975" cy="130775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5231" extrusionOk="0">
                    <a:moveTo>
                      <a:pt x="1027" y="0"/>
                    </a:moveTo>
                    <a:lnTo>
                      <a:pt x="0" y="1046"/>
                    </a:lnTo>
                    <a:cubicBezTo>
                      <a:pt x="2739" y="3766"/>
                      <a:pt x="6372" y="5231"/>
                      <a:pt x="10233" y="5231"/>
                    </a:cubicBezTo>
                    <a:cubicBezTo>
                      <a:pt x="12801" y="5231"/>
                      <a:pt x="15312" y="4565"/>
                      <a:pt x="17518" y="3291"/>
                    </a:cubicBezTo>
                    <a:lnTo>
                      <a:pt x="16796" y="2016"/>
                    </a:lnTo>
                    <a:cubicBezTo>
                      <a:pt x="14818" y="3158"/>
                      <a:pt x="12535" y="3785"/>
                      <a:pt x="10233" y="3785"/>
                    </a:cubicBezTo>
                    <a:cubicBezTo>
                      <a:pt x="6753" y="3785"/>
                      <a:pt x="3500" y="2454"/>
                      <a:pt x="10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3661;p64">
                <a:extLst>
                  <a:ext uri="{FF2B5EF4-FFF2-40B4-BE49-F238E27FC236}">
                    <a16:creationId xmlns:a16="http://schemas.microsoft.com/office/drawing/2014/main" id="{583A3ECA-1678-763E-7573-AB77FF0E085D}"/>
                  </a:ext>
                </a:extLst>
              </p:cNvPr>
              <p:cNvSpPr/>
              <p:nvPr/>
            </p:nvSpPr>
            <p:spPr>
              <a:xfrm>
                <a:off x="780950" y="999700"/>
                <a:ext cx="131750" cy="397575"/>
              </a:xfrm>
              <a:custGeom>
                <a:avLst/>
                <a:gdLst/>
                <a:ahLst/>
                <a:cxnLst/>
                <a:rect l="l" t="t" r="r" b="b"/>
                <a:pathLst>
                  <a:path w="5270" h="15903" extrusionOk="0">
                    <a:moveTo>
                      <a:pt x="4223" y="1"/>
                    </a:moveTo>
                    <a:cubicBezTo>
                      <a:pt x="1484" y="2721"/>
                      <a:pt x="1" y="6392"/>
                      <a:pt x="1" y="10272"/>
                    </a:cubicBezTo>
                    <a:cubicBezTo>
                      <a:pt x="1" y="12193"/>
                      <a:pt x="381" y="14095"/>
                      <a:pt x="1142" y="15902"/>
                    </a:cubicBezTo>
                    <a:lnTo>
                      <a:pt x="2492" y="15332"/>
                    </a:lnTo>
                    <a:cubicBezTo>
                      <a:pt x="1808" y="13715"/>
                      <a:pt x="1465" y="12003"/>
                      <a:pt x="1465" y="10234"/>
                    </a:cubicBezTo>
                    <a:cubicBezTo>
                      <a:pt x="1465" y="6772"/>
                      <a:pt x="2816" y="3482"/>
                      <a:pt x="5269" y="1009"/>
                    </a:cubicBezTo>
                    <a:lnTo>
                      <a:pt x="42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3662;p64">
                <a:extLst>
                  <a:ext uri="{FF2B5EF4-FFF2-40B4-BE49-F238E27FC236}">
                    <a16:creationId xmlns:a16="http://schemas.microsoft.com/office/drawing/2014/main" id="{1C0E423D-1E7E-FC86-5976-3880CA56CC86}"/>
                  </a:ext>
                </a:extLst>
              </p:cNvPr>
              <p:cNvSpPr/>
              <p:nvPr/>
            </p:nvSpPr>
            <p:spPr>
              <a:xfrm>
                <a:off x="976875" y="891300"/>
                <a:ext cx="16692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6677" h="2930" extrusionOk="0">
                    <a:moveTo>
                      <a:pt x="6676" y="0"/>
                    </a:moveTo>
                    <a:cubicBezTo>
                      <a:pt x="4356" y="0"/>
                      <a:pt x="2054" y="571"/>
                      <a:pt x="0" y="1617"/>
                    </a:cubicBezTo>
                    <a:lnTo>
                      <a:pt x="685" y="2929"/>
                    </a:lnTo>
                    <a:cubicBezTo>
                      <a:pt x="2549" y="1959"/>
                      <a:pt x="4565" y="1484"/>
                      <a:pt x="6676" y="1484"/>
                    </a:cubicBezTo>
                    <a:lnTo>
                      <a:pt x="66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3663;p64">
                <a:extLst>
                  <a:ext uri="{FF2B5EF4-FFF2-40B4-BE49-F238E27FC236}">
                    <a16:creationId xmlns:a16="http://schemas.microsoft.com/office/drawing/2014/main" id="{B5F31A00-6E71-D38F-060F-E9AF46B4FBB8}"/>
                  </a:ext>
                </a:extLst>
              </p:cNvPr>
              <p:cNvSpPr/>
              <p:nvPr/>
            </p:nvSpPr>
            <p:spPr>
              <a:xfrm>
                <a:off x="922175" y="1033000"/>
                <a:ext cx="444650" cy="444625"/>
              </a:xfrm>
              <a:custGeom>
                <a:avLst/>
                <a:gdLst/>
                <a:ahLst/>
                <a:cxnLst/>
                <a:rect l="l" t="t" r="r" b="b"/>
                <a:pathLst>
                  <a:path w="17786" h="17785" extrusionOk="0">
                    <a:moveTo>
                      <a:pt x="8902" y="0"/>
                    </a:moveTo>
                    <a:cubicBezTo>
                      <a:pt x="3976" y="0"/>
                      <a:pt x="1" y="3976"/>
                      <a:pt x="1" y="8883"/>
                    </a:cubicBezTo>
                    <a:cubicBezTo>
                      <a:pt x="1" y="13790"/>
                      <a:pt x="3976" y="17785"/>
                      <a:pt x="8902" y="17785"/>
                    </a:cubicBezTo>
                    <a:cubicBezTo>
                      <a:pt x="13810" y="17785"/>
                      <a:pt x="17785" y="13790"/>
                      <a:pt x="17785" y="8883"/>
                    </a:cubicBezTo>
                    <a:cubicBezTo>
                      <a:pt x="17785" y="3976"/>
                      <a:pt x="13810" y="0"/>
                      <a:pt x="89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3664;p64">
                <a:extLst>
                  <a:ext uri="{FF2B5EF4-FFF2-40B4-BE49-F238E27FC236}">
                    <a16:creationId xmlns:a16="http://schemas.microsoft.com/office/drawing/2014/main" id="{522D6814-4211-379D-DCAE-8D5C8C60B197}"/>
                  </a:ext>
                </a:extLst>
              </p:cNvPr>
              <p:cNvSpPr/>
              <p:nvPr/>
            </p:nvSpPr>
            <p:spPr>
              <a:xfrm flipH="1">
                <a:off x="1028700" y="1107650"/>
                <a:ext cx="233500" cy="28772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11509" extrusionOk="0">
                    <a:moveTo>
                      <a:pt x="4109" y="3082"/>
                    </a:moveTo>
                    <a:lnTo>
                      <a:pt x="4109" y="4927"/>
                    </a:lnTo>
                    <a:cubicBezTo>
                      <a:pt x="3976" y="4927"/>
                      <a:pt x="3843" y="4927"/>
                      <a:pt x="3728" y="4946"/>
                    </a:cubicBezTo>
                    <a:cubicBezTo>
                      <a:pt x="3614" y="4965"/>
                      <a:pt x="3500" y="4965"/>
                      <a:pt x="3405" y="4965"/>
                    </a:cubicBezTo>
                    <a:cubicBezTo>
                      <a:pt x="2949" y="4965"/>
                      <a:pt x="2606" y="4870"/>
                      <a:pt x="2397" y="4737"/>
                    </a:cubicBezTo>
                    <a:cubicBezTo>
                      <a:pt x="2188" y="4585"/>
                      <a:pt x="2074" y="4375"/>
                      <a:pt x="2074" y="4147"/>
                    </a:cubicBezTo>
                    <a:cubicBezTo>
                      <a:pt x="2074" y="4014"/>
                      <a:pt x="2112" y="3900"/>
                      <a:pt x="2188" y="3805"/>
                    </a:cubicBezTo>
                    <a:cubicBezTo>
                      <a:pt x="2264" y="3691"/>
                      <a:pt x="2359" y="3557"/>
                      <a:pt x="2511" y="3481"/>
                    </a:cubicBezTo>
                    <a:cubicBezTo>
                      <a:pt x="2663" y="3348"/>
                      <a:pt x="2873" y="3291"/>
                      <a:pt x="3139" y="3215"/>
                    </a:cubicBezTo>
                    <a:cubicBezTo>
                      <a:pt x="3405" y="3139"/>
                      <a:pt x="3728" y="3120"/>
                      <a:pt x="4109" y="3082"/>
                    </a:cubicBezTo>
                    <a:close/>
                    <a:moveTo>
                      <a:pt x="6030" y="6277"/>
                    </a:moveTo>
                    <a:cubicBezTo>
                      <a:pt x="6563" y="6277"/>
                      <a:pt x="6943" y="6373"/>
                      <a:pt x="7171" y="6544"/>
                    </a:cubicBezTo>
                    <a:cubicBezTo>
                      <a:pt x="7438" y="6715"/>
                      <a:pt x="7552" y="6943"/>
                      <a:pt x="7552" y="7228"/>
                    </a:cubicBezTo>
                    <a:cubicBezTo>
                      <a:pt x="7552" y="7400"/>
                      <a:pt x="7514" y="7571"/>
                      <a:pt x="7438" y="7704"/>
                    </a:cubicBezTo>
                    <a:cubicBezTo>
                      <a:pt x="7361" y="7875"/>
                      <a:pt x="7247" y="7989"/>
                      <a:pt x="7057" y="8103"/>
                    </a:cubicBezTo>
                    <a:cubicBezTo>
                      <a:pt x="6867" y="8237"/>
                      <a:pt x="6658" y="8332"/>
                      <a:pt x="6372" y="8389"/>
                    </a:cubicBezTo>
                    <a:cubicBezTo>
                      <a:pt x="6087" y="8465"/>
                      <a:pt x="5745" y="8522"/>
                      <a:pt x="5345" y="8541"/>
                    </a:cubicBezTo>
                    <a:lnTo>
                      <a:pt x="5326" y="8541"/>
                    </a:lnTo>
                    <a:lnTo>
                      <a:pt x="5326" y="6334"/>
                    </a:lnTo>
                    <a:cubicBezTo>
                      <a:pt x="5440" y="6334"/>
                      <a:pt x="5554" y="6334"/>
                      <a:pt x="5688" y="6296"/>
                    </a:cubicBezTo>
                    <a:cubicBezTo>
                      <a:pt x="5802" y="6277"/>
                      <a:pt x="5916" y="6277"/>
                      <a:pt x="6030" y="6277"/>
                    </a:cubicBezTo>
                    <a:close/>
                    <a:moveTo>
                      <a:pt x="4109" y="1"/>
                    </a:moveTo>
                    <a:lnTo>
                      <a:pt x="4109" y="1560"/>
                    </a:lnTo>
                    <a:cubicBezTo>
                      <a:pt x="3424" y="1598"/>
                      <a:pt x="2835" y="1693"/>
                      <a:pt x="2359" y="1846"/>
                    </a:cubicBezTo>
                    <a:cubicBezTo>
                      <a:pt x="1883" y="2017"/>
                      <a:pt x="1503" y="2226"/>
                      <a:pt x="1180" y="2473"/>
                    </a:cubicBezTo>
                    <a:cubicBezTo>
                      <a:pt x="894" y="2701"/>
                      <a:pt x="685" y="2987"/>
                      <a:pt x="552" y="3310"/>
                    </a:cubicBezTo>
                    <a:cubicBezTo>
                      <a:pt x="419" y="3614"/>
                      <a:pt x="362" y="3938"/>
                      <a:pt x="362" y="4261"/>
                    </a:cubicBezTo>
                    <a:cubicBezTo>
                      <a:pt x="362" y="4604"/>
                      <a:pt x="457" y="4946"/>
                      <a:pt x="590" y="5231"/>
                    </a:cubicBezTo>
                    <a:cubicBezTo>
                      <a:pt x="742" y="5517"/>
                      <a:pt x="951" y="5745"/>
                      <a:pt x="1218" y="5935"/>
                    </a:cubicBezTo>
                    <a:cubicBezTo>
                      <a:pt x="1446" y="6144"/>
                      <a:pt x="1750" y="6277"/>
                      <a:pt x="2093" y="6373"/>
                    </a:cubicBezTo>
                    <a:cubicBezTo>
                      <a:pt x="2416" y="6468"/>
                      <a:pt x="2777" y="6525"/>
                      <a:pt x="3139" y="6525"/>
                    </a:cubicBezTo>
                    <a:cubicBezTo>
                      <a:pt x="3310" y="6525"/>
                      <a:pt x="3443" y="6525"/>
                      <a:pt x="3614" y="6487"/>
                    </a:cubicBezTo>
                    <a:cubicBezTo>
                      <a:pt x="3748" y="6487"/>
                      <a:pt x="3938" y="6468"/>
                      <a:pt x="4109" y="6449"/>
                    </a:cubicBezTo>
                    <a:lnTo>
                      <a:pt x="4109" y="8484"/>
                    </a:lnTo>
                    <a:cubicBezTo>
                      <a:pt x="3805" y="8465"/>
                      <a:pt x="3500" y="8446"/>
                      <a:pt x="3215" y="8370"/>
                    </a:cubicBezTo>
                    <a:cubicBezTo>
                      <a:pt x="2930" y="8332"/>
                      <a:pt x="2644" y="8256"/>
                      <a:pt x="2378" y="8160"/>
                    </a:cubicBezTo>
                    <a:cubicBezTo>
                      <a:pt x="2112" y="8065"/>
                      <a:pt x="1845" y="7970"/>
                      <a:pt x="1598" y="7856"/>
                    </a:cubicBezTo>
                    <a:cubicBezTo>
                      <a:pt x="1332" y="7723"/>
                      <a:pt x="1085" y="7609"/>
                      <a:pt x="837" y="7476"/>
                    </a:cubicBezTo>
                    <a:lnTo>
                      <a:pt x="0" y="8769"/>
                    </a:lnTo>
                    <a:cubicBezTo>
                      <a:pt x="571" y="9073"/>
                      <a:pt x="1180" y="9340"/>
                      <a:pt x="1902" y="9549"/>
                    </a:cubicBezTo>
                    <a:cubicBezTo>
                      <a:pt x="2587" y="9777"/>
                      <a:pt x="3348" y="9891"/>
                      <a:pt x="4166" y="9929"/>
                    </a:cubicBezTo>
                    <a:lnTo>
                      <a:pt x="4166" y="11508"/>
                    </a:lnTo>
                    <a:lnTo>
                      <a:pt x="5402" y="11508"/>
                    </a:lnTo>
                    <a:lnTo>
                      <a:pt x="5402" y="9910"/>
                    </a:lnTo>
                    <a:cubicBezTo>
                      <a:pt x="6011" y="9891"/>
                      <a:pt x="6563" y="9777"/>
                      <a:pt x="7038" y="9625"/>
                    </a:cubicBezTo>
                    <a:cubicBezTo>
                      <a:pt x="7514" y="9454"/>
                      <a:pt x="7932" y="9264"/>
                      <a:pt x="8274" y="9016"/>
                    </a:cubicBezTo>
                    <a:cubicBezTo>
                      <a:pt x="8598" y="8750"/>
                      <a:pt x="8864" y="8465"/>
                      <a:pt x="9054" y="8103"/>
                    </a:cubicBezTo>
                    <a:cubicBezTo>
                      <a:pt x="9245" y="7780"/>
                      <a:pt x="9340" y="7362"/>
                      <a:pt x="9340" y="6943"/>
                    </a:cubicBezTo>
                    <a:cubicBezTo>
                      <a:pt x="9340" y="6582"/>
                      <a:pt x="9264" y="6277"/>
                      <a:pt x="9149" y="5992"/>
                    </a:cubicBezTo>
                    <a:cubicBezTo>
                      <a:pt x="9016" y="5726"/>
                      <a:pt x="8845" y="5460"/>
                      <a:pt x="8579" y="5269"/>
                    </a:cubicBezTo>
                    <a:cubicBezTo>
                      <a:pt x="8351" y="5079"/>
                      <a:pt x="8027" y="4946"/>
                      <a:pt x="7647" y="4832"/>
                    </a:cubicBezTo>
                    <a:cubicBezTo>
                      <a:pt x="7266" y="4699"/>
                      <a:pt x="6848" y="4661"/>
                      <a:pt x="6372" y="4661"/>
                    </a:cubicBezTo>
                    <a:cubicBezTo>
                      <a:pt x="6201" y="4661"/>
                      <a:pt x="6030" y="4661"/>
                      <a:pt x="5878" y="4680"/>
                    </a:cubicBezTo>
                    <a:cubicBezTo>
                      <a:pt x="5707" y="4699"/>
                      <a:pt x="5535" y="4699"/>
                      <a:pt x="5364" y="4737"/>
                    </a:cubicBezTo>
                    <a:lnTo>
                      <a:pt x="5364" y="3063"/>
                    </a:lnTo>
                    <a:cubicBezTo>
                      <a:pt x="5821" y="3139"/>
                      <a:pt x="6258" y="3215"/>
                      <a:pt x="6658" y="3329"/>
                    </a:cubicBezTo>
                    <a:cubicBezTo>
                      <a:pt x="7057" y="3443"/>
                      <a:pt x="7419" y="3595"/>
                      <a:pt x="7780" y="3729"/>
                    </a:cubicBezTo>
                    <a:lnTo>
                      <a:pt x="8484" y="2397"/>
                    </a:lnTo>
                    <a:cubicBezTo>
                      <a:pt x="8027" y="2207"/>
                      <a:pt x="7533" y="2036"/>
                      <a:pt x="7019" y="1903"/>
                    </a:cubicBezTo>
                    <a:cubicBezTo>
                      <a:pt x="6487" y="1750"/>
                      <a:pt x="5916" y="1655"/>
                      <a:pt x="5345" y="1617"/>
                    </a:cubicBezTo>
                    <a:lnTo>
                      <a:pt x="534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3665;p64">
              <a:extLst>
                <a:ext uri="{FF2B5EF4-FFF2-40B4-BE49-F238E27FC236}">
                  <a16:creationId xmlns:a16="http://schemas.microsoft.com/office/drawing/2014/main" id="{216F6DE4-BF18-F710-97FD-ADE5E97136CD}"/>
                </a:ext>
              </a:extLst>
            </p:cNvPr>
            <p:cNvGrpSpPr/>
            <p:nvPr/>
          </p:nvGrpSpPr>
          <p:grpSpPr>
            <a:xfrm>
              <a:off x="7550306" y="4338957"/>
              <a:ext cx="707361" cy="229909"/>
              <a:chOff x="7289663" y="3996131"/>
              <a:chExt cx="1021756" cy="332094"/>
            </a:xfrm>
          </p:grpSpPr>
          <p:sp>
            <p:nvSpPr>
              <p:cNvPr id="9" name="Google Shape;3666;p64">
                <a:extLst>
                  <a:ext uri="{FF2B5EF4-FFF2-40B4-BE49-F238E27FC236}">
                    <a16:creationId xmlns:a16="http://schemas.microsoft.com/office/drawing/2014/main" id="{6CE1300C-DFB7-90B1-32CC-2F375192C987}"/>
                  </a:ext>
                </a:extLst>
              </p:cNvPr>
              <p:cNvSpPr/>
              <p:nvPr/>
            </p:nvSpPr>
            <p:spPr>
              <a:xfrm>
                <a:off x="7289663" y="4044216"/>
                <a:ext cx="1002972" cy="284009"/>
              </a:xfrm>
              <a:custGeom>
                <a:avLst/>
                <a:gdLst/>
                <a:ahLst/>
                <a:cxnLst/>
                <a:rect l="l" t="t" r="r" b="b"/>
                <a:pathLst>
                  <a:path w="44532" h="12610" extrusionOk="0">
                    <a:moveTo>
                      <a:pt x="6305" y="0"/>
                    </a:moveTo>
                    <a:cubicBezTo>
                      <a:pt x="2836" y="0"/>
                      <a:pt x="0" y="2836"/>
                      <a:pt x="0" y="6305"/>
                    </a:cubicBezTo>
                    <a:cubicBezTo>
                      <a:pt x="0" y="9774"/>
                      <a:pt x="2836" y="12609"/>
                      <a:pt x="6305" y="12609"/>
                    </a:cubicBezTo>
                    <a:lnTo>
                      <a:pt x="38227" y="12609"/>
                    </a:lnTo>
                    <a:cubicBezTo>
                      <a:pt x="41697" y="12609"/>
                      <a:pt x="44532" y="9774"/>
                      <a:pt x="44532" y="6305"/>
                    </a:cubicBezTo>
                    <a:cubicBezTo>
                      <a:pt x="44532" y="2836"/>
                      <a:pt x="41697" y="0"/>
                      <a:pt x="38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3667;p64">
                <a:extLst>
                  <a:ext uri="{FF2B5EF4-FFF2-40B4-BE49-F238E27FC236}">
                    <a16:creationId xmlns:a16="http://schemas.microsoft.com/office/drawing/2014/main" id="{24D0B7FC-758E-41DF-4386-C3B356B91F15}"/>
                  </a:ext>
                </a:extLst>
              </p:cNvPr>
              <p:cNvSpPr/>
              <p:nvPr/>
            </p:nvSpPr>
            <p:spPr>
              <a:xfrm>
                <a:off x="7308447" y="3996131"/>
                <a:ext cx="1002972" cy="284009"/>
              </a:xfrm>
              <a:custGeom>
                <a:avLst/>
                <a:gdLst/>
                <a:ahLst/>
                <a:cxnLst/>
                <a:rect l="l" t="t" r="r" b="b"/>
                <a:pathLst>
                  <a:path w="44532" h="12610" extrusionOk="0">
                    <a:moveTo>
                      <a:pt x="6305" y="0"/>
                    </a:moveTo>
                    <a:cubicBezTo>
                      <a:pt x="2835" y="0"/>
                      <a:pt x="0" y="2836"/>
                      <a:pt x="0" y="6305"/>
                    </a:cubicBezTo>
                    <a:cubicBezTo>
                      <a:pt x="0" y="9774"/>
                      <a:pt x="2835" y="12609"/>
                      <a:pt x="6305" y="12609"/>
                    </a:cubicBezTo>
                    <a:lnTo>
                      <a:pt x="38227" y="12609"/>
                    </a:lnTo>
                    <a:cubicBezTo>
                      <a:pt x="41730" y="12609"/>
                      <a:pt x="44532" y="9774"/>
                      <a:pt x="44532" y="6305"/>
                    </a:cubicBezTo>
                    <a:cubicBezTo>
                      <a:pt x="44532" y="2836"/>
                      <a:pt x="41697" y="0"/>
                      <a:pt x="382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3668;p64">
                <a:extLst>
                  <a:ext uri="{FF2B5EF4-FFF2-40B4-BE49-F238E27FC236}">
                    <a16:creationId xmlns:a16="http://schemas.microsoft.com/office/drawing/2014/main" id="{1A229F3B-ECB5-7122-B8FE-116229FCC17E}"/>
                  </a:ext>
                </a:extLst>
              </p:cNvPr>
              <p:cNvSpPr/>
              <p:nvPr/>
            </p:nvSpPr>
            <p:spPr>
              <a:xfrm>
                <a:off x="7433897" y="4044036"/>
                <a:ext cx="209639" cy="188175"/>
              </a:xfrm>
              <a:custGeom>
                <a:avLst/>
                <a:gdLst/>
                <a:ahLst/>
                <a:cxnLst/>
                <a:rect l="l" t="t" r="r" b="b"/>
                <a:pathLst>
                  <a:path w="9308" h="8355" extrusionOk="0">
                    <a:moveTo>
                      <a:pt x="4646" y="1"/>
                    </a:moveTo>
                    <a:cubicBezTo>
                      <a:pt x="3684" y="1"/>
                      <a:pt x="2718" y="332"/>
                      <a:pt x="1935" y="1009"/>
                    </a:cubicBezTo>
                    <a:cubicBezTo>
                      <a:pt x="168" y="2543"/>
                      <a:pt x="1" y="5179"/>
                      <a:pt x="1502" y="6913"/>
                    </a:cubicBezTo>
                    <a:cubicBezTo>
                      <a:pt x="2326" y="7865"/>
                      <a:pt x="3491" y="8355"/>
                      <a:pt x="4662" y="8355"/>
                    </a:cubicBezTo>
                    <a:cubicBezTo>
                      <a:pt x="5624" y="8355"/>
                      <a:pt x="6590" y="8024"/>
                      <a:pt x="7373" y="7347"/>
                    </a:cubicBezTo>
                    <a:cubicBezTo>
                      <a:pt x="9107" y="5846"/>
                      <a:pt x="9307" y="3210"/>
                      <a:pt x="7806" y="1443"/>
                    </a:cubicBezTo>
                    <a:cubicBezTo>
                      <a:pt x="6982" y="491"/>
                      <a:pt x="5817" y="1"/>
                      <a:pt x="46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3669;p64">
                <a:extLst>
                  <a:ext uri="{FF2B5EF4-FFF2-40B4-BE49-F238E27FC236}">
                    <a16:creationId xmlns:a16="http://schemas.microsoft.com/office/drawing/2014/main" id="{8534B6E2-4550-6034-575E-94F7FECD6F1F}"/>
                  </a:ext>
                </a:extLst>
              </p:cNvPr>
              <p:cNvSpPr/>
              <p:nvPr/>
            </p:nvSpPr>
            <p:spPr>
              <a:xfrm>
                <a:off x="7705879" y="4044689"/>
                <a:ext cx="208108" cy="187612"/>
              </a:xfrm>
              <a:custGeom>
                <a:avLst/>
                <a:gdLst/>
                <a:ahLst/>
                <a:cxnLst/>
                <a:rect l="l" t="t" r="r" b="b"/>
                <a:pathLst>
                  <a:path w="9240" h="8330" extrusionOk="0">
                    <a:moveTo>
                      <a:pt x="4637" y="1"/>
                    </a:moveTo>
                    <a:cubicBezTo>
                      <a:pt x="3626" y="1"/>
                      <a:pt x="2609" y="369"/>
                      <a:pt x="1801" y="1113"/>
                    </a:cubicBezTo>
                    <a:cubicBezTo>
                      <a:pt x="100" y="2681"/>
                      <a:pt x="0" y="5316"/>
                      <a:pt x="1568" y="6984"/>
                    </a:cubicBezTo>
                    <a:cubicBezTo>
                      <a:pt x="2392" y="7878"/>
                      <a:pt x="3510" y="8330"/>
                      <a:pt x="4633" y="8330"/>
                    </a:cubicBezTo>
                    <a:cubicBezTo>
                      <a:pt x="5647" y="8330"/>
                      <a:pt x="6665" y="7962"/>
                      <a:pt x="7472" y="7218"/>
                    </a:cubicBezTo>
                    <a:cubicBezTo>
                      <a:pt x="9140" y="5650"/>
                      <a:pt x="9240" y="3015"/>
                      <a:pt x="7672" y="1347"/>
                    </a:cubicBezTo>
                    <a:cubicBezTo>
                      <a:pt x="6866" y="453"/>
                      <a:pt x="5756" y="1"/>
                      <a:pt x="46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3670;p64">
                <a:extLst>
                  <a:ext uri="{FF2B5EF4-FFF2-40B4-BE49-F238E27FC236}">
                    <a16:creationId xmlns:a16="http://schemas.microsoft.com/office/drawing/2014/main" id="{EED73349-A51D-0F39-079A-9BA65D9AE80A}"/>
                  </a:ext>
                </a:extLst>
              </p:cNvPr>
              <p:cNvSpPr/>
              <p:nvPr/>
            </p:nvSpPr>
            <p:spPr>
              <a:xfrm>
                <a:off x="7979347" y="4043856"/>
                <a:ext cx="206621" cy="187793"/>
              </a:xfrm>
              <a:custGeom>
                <a:avLst/>
                <a:gdLst/>
                <a:ahLst/>
                <a:cxnLst/>
                <a:rect l="l" t="t" r="r" b="b"/>
                <a:pathLst>
                  <a:path w="9174" h="8338" extrusionOk="0">
                    <a:moveTo>
                      <a:pt x="4594" y="1"/>
                    </a:moveTo>
                    <a:cubicBezTo>
                      <a:pt x="2710" y="1"/>
                      <a:pt x="989" y="1277"/>
                      <a:pt x="534" y="3185"/>
                    </a:cubicBezTo>
                    <a:cubicBezTo>
                      <a:pt x="0" y="5420"/>
                      <a:pt x="1368" y="7688"/>
                      <a:pt x="3603" y="8222"/>
                    </a:cubicBezTo>
                    <a:cubicBezTo>
                      <a:pt x="3929" y="8300"/>
                      <a:pt x="4256" y="8337"/>
                      <a:pt x="4577" y="8337"/>
                    </a:cubicBezTo>
                    <a:cubicBezTo>
                      <a:pt x="6455" y="8337"/>
                      <a:pt x="8155" y="7061"/>
                      <a:pt x="8640" y="5153"/>
                    </a:cubicBezTo>
                    <a:cubicBezTo>
                      <a:pt x="9173" y="2918"/>
                      <a:pt x="7806" y="683"/>
                      <a:pt x="5571" y="116"/>
                    </a:cubicBezTo>
                    <a:cubicBezTo>
                      <a:pt x="5244" y="38"/>
                      <a:pt x="4917" y="1"/>
                      <a:pt x="45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7482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A5B34-8F38-CB78-A8B2-97EFD6D7D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03. Core Concepts</a:t>
            </a:r>
          </a:p>
        </p:txBody>
      </p:sp>
      <p:sp>
        <p:nvSpPr>
          <p:cNvPr id="4" name="Google Shape;2639;p59">
            <a:extLst>
              <a:ext uri="{FF2B5EF4-FFF2-40B4-BE49-F238E27FC236}">
                <a16:creationId xmlns:a16="http://schemas.microsoft.com/office/drawing/2014/main" id="{2B8C62E0-4F48-9E5C-679F-6AB8C4218017}"/>
              </a:ext>
            </a:extLst>
          </p:cNvPr>
          <p:cNvSpPr txBox="1"/>
          <p:nvPr/>
        </p:nvSpPr>
        <p:spPr>
          <a:xfrm>
            <a:off x="713100" y="1437625"/>
            <a:ext cx="13632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Angular</a:t>
            </a:r>
            <a:endParaRPr sz="2000" b="1" dirty="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5" name="Google Shape;2640;p59">
            <a:extLst>
              <a:ext uri="{FF2B5EF4-FFF2-40B4-BE49-F238E27FC236}">
                <a16:creationId xmlns:a16="http://schemas.microsoft.com/office/drawing/2014/main" id="{462DD8CA-9151-84AF-468A-C6E5F99FF3A4}"/>
              </a:ext>
            </a:extLst>
          </p:cNvPr>
          <p:cNvSpPr txBox="1"/>
          <p:nvPr/>
        </p:nvSpPr>
        <p:spPr>
          <a:xfrm>
            <a:off x="375325" y="1859494"/>
            <a:ext cx="2424960" cy="788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Includes directives, modules, components, services, pipes,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templates, and TypeScript.</a:t>
            </a:r>
          </a:p>
        </p:txBody>
      </p:sp>
      <p:sp>
        <p:nvSpPr>
          <p:cNvPr id="6" name="Google Shape;2641;p59">
            <a:extLst>
              <a:ext uri="{FF2B5EF4-FFF2-40B4-BE49-F238E27FC236}">
                <a16:creationId xmlns:a16="http://schemas.microsoft.com/office/drawing/2014/main" id="{3E3C9857-C503-1F6F-875D-4B0C9ED3C4FA}"/>
              </a:ext>
            </a:extLst>
          </p:cNvPr>
          <p:cNvSpPr txBox="1"/>
          <p:nvPr/>
        </p:nvSpPr>
        <p:spPr>
          <a:xfrm>
            <a:off x="7068105" y="1437625"/>
            <a:ext cx="13632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React</a:t>
            </a:r>
            <a:endParaRPr sz="2000" b="1" dirty="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" name="Google Shape;2642;p59">
            <a:extLst>
              <a:ext uri="{FF2B5EF4-FFF2-40B4-BE49-F238E27FC236}">
                <a16:creationId xmlns:a16="http://schemas.microsoft.com/office/drawing/2014/main" id="{37CA0446-016C-F5E9-1694-FA402197739B}"/>
              </a:ext>
            </a:extLst>
          </p:cNvPr>
          <p:cNvSpPr txBox="1"/>
          <p:nvPr/>
        </p:nvSpPr>
        <p:spPr>
          <a:xfrm>
            <a:off x="6783430" y="1874365"/>
            <a:ext cx="2075900" cy="70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Includes components, managing internal state, props, and JSX.</a:t>
            </a:r>
          </a:p>
        </p:txBody>
      </p:sp>
      <p:sp>
        <p:nvSpPr>
          <p:cNvPr id="8" name="Google Shape;2643;p59">
            <a:extLst>
              <a:ext uri="{FF2B5EF4-FFF2-40B4-BE49-F238E27FC236}">
                <a16:creationId xmlns:a16="http://schemas.microsoft.com/office/drawing/2014/main" id="{533A576D-3FC1-FF1F-E3FC-D58FEC661973}"/>
              </a:ext>
            </a:extLst>
          </p:cNvPr>
          <p:cNvSpPr txBox="1"/>
          <p:nvPr/>
        </p:nvSpPr>
        <p:spPr>
          <a:xfrm>
            <a:off x="713100" y="3129425"/>
            <a:ext cx="13632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9" name="Google Shape;2644;p59">
            <a:extLst>
              <a:ext uri="{FF2B5EF4-FFF2-40B4-BE49-F238E27FC236}">
                <a16:creationId xmlns:a16="http://schemas.microsoft.com/office/drawing/2014/main" id="{D7C820B3-CFB0-B20D-8FFA-EBE803CD11BE}"/>
              </a:ext>
            </a:extLst>
          </p:cNvPr>
          <p:cNvSpPr txBox="1"/>
          <p:nvPr/>
        </p:nvSpPr>
        <p:spPr>
          <a:xfrm>
            <a:off x="7068105" y="3129425"/>
            <a:ext cx="13632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Vue</a:t>
            </a:r>
            <a:endParaRPr sz="2000" b="1" dirty="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0" name="Google Shape;2645;p59">
            <a:extLst>
              <a:ext uri="{FF2B5EF4-FFF2-40B4-BE49-F238E27FC236}">
                <a16:creationId xmlns:a16="http://schemas.microsoft.com/office/drawing/2014/main" id="{B6B7AF55-D3B1-66A2-AA7F-B0F2F50F1383}"/>
              </a:ext>
            </a:extLst>
          </p:cNvPr>
          <p:cNvSpPr txBox="1"/>
          <p:nvPr/>
        </p:nvSpPr>
        <p:spPr>
          <a:xfrm>
            <a:off x="7013136" y="3539012"/>
            <a:ext cx="1986873" cy="104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Includes components, directives, templates, and a flexible reactivity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system.</a:t>
            </a:r>
          </a:p>
        </p:txBody>
      </p:sp>
      <p:cxnSp>
        <p:nvCxnSpPr>
          <p:cNvPr id="11" name="Google Shape;2800;p59">
            <a:extLst>
              <a:ext uri="{FF2B5EF4-FFF2-40B4-BE49-F238E27FC236}">
                <a16:creationId xmlns:a16="http://schemas.microsoft.com/office/drawing/2014/main" id="{7E2BFBC4-32B8-A04B-EBB9-7B4958323F34}"/>
              </a:ext>
            </a:extLst>
          </p:cNvPr>
          <p:cNvCxnSpPr>
            <a:cxnSpLocks/>
            <a:stCxn id="6" idx="1"/>
          </p:cNvCxnSpPr>
          <p:nvPr/>
        </p:nvCxnSpPr>
        <p:spPr>
          <a:xfrm rot="10800000" flipV="1">
            <a:off x="5971825" y="1701474"/>
            <a:ext cx="1096280" cy="48467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" name="Google Shape;2801;p59">
            <a:extLst>
              <a:ext uri="{FF2B5EF4-FFF2-40B4-BE49-F238E27FC236}">
                <a16:creationId xmlns:a16="http://schemas.microsoft.com/office/drawing/2014/main" id="{F3DE59BE-EA9A-2DE2-4407-0E46543ED77B}"/>
              </a:ext>
            </a:extLst>
          </p:cNvPr>
          <p:cNvCxnSpPr>
            <a:stCxn id="4" idx="3"/>
          </p:cNvCxnSpPr>
          <p:nvPr/>
        </p:nvCxnSpPr>
        <p:spPr>
          <a:xfrm>
            <a:off x="2076300" y="1701475"/>
            <a:ext cx="1454100" cy="7473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4" name="Google Shape;2803;p59">
            <a:extLst>
              <a:ext uri="{FF2B5EF4-FFF2-40B4-BE49-F238E27FC236}">
                <a16:creationId xmlns:a16="http://schemas.microsoft.com/office/drawing/2014/main" id="{8DC5915E-8C68-93EA-4AF2-882A3ED871E9}"/>
              </a:ext>
            </a:extLst>
          </p:cNvPr>
          <p:cNvCxnSpPr>
            <a:cxnSpLocks/>
            <a:stCxn id="9" idx="1"/>
          </p:cNvCxnSpPr>
          <p:nvPr/>
        </p:nvCxnSpPr>
        <p:spPr>
          <a:xfrm rot="10800000" flipV="1">
            <a:off x="6303083" y="3393275"/>
            <a:ext cx="765022" cy="409428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5" name="Google Shape;2646;p59">
            <a:extLst>
              <a:ext uri="{FF2B5EF4-FFF2-40B4-BE49-F238E27FC236}">
                <a16:creationId xmlns:a16="http://schemas.microsoft.com/office/drawing/2014/main" id="{3FE4241C-D5A6-684B-895B-EE0441737023}"/>
              </a:ext>
            </a:extLst>
          </p:cNvPr>
          <p:cNvGrpSpPr/>
          <p:nvPr/>
        </p:nvGrpSpPr>
        <p:grpSpPr>
          <a:xfrm>
            <a:off x="2658410" y="1342144"/>
            <a:ext cx="3884395" cy="3814121"/>
            <a:chOff x="2822863" y="1408650"/>
            <a:chExt cx="3884395" cy="3814121"/>
          </a:xfrm>
        </p:grpSpPr>
        <p:sp>
          <p:nvSpPr>
            <p:cNvPr id="16" name="Google Shape;2647;p59">
              <a:extLst>
                <a:ext uri="{FF2B5EF4-FFF2-40B4-BE49-F238E27FC236}">
                  <a16:creationId xmlns:a16="http://schemas.microsoft.com/office/drawing/2014/main" id="{37A55EB6-44F2-76F0-8717-08D81F1C1C4B}"/>
                </a:ext>
              </a:extLst>
            </p:cNvPr>
            <p:cNvSpPr/>
            <p:nvPr/>
          </p:nvSpPr>
          <p:spPr>
            <a:xfrm>
              <a:off x="5144288" y="2355775"/>
              <a:ext cx="348575" cy="27700"/>
            </a:xfrm>
            <a:custGeom>
              <a:avLst/>
              <a:gdLst/>
              <a:ahLst/>
              <a:cxnLst/>
              <a:rect l="l" t="t" r="r" b="b"/>
              <a:pathLst>
                <a:path w="13943" h="1108" extrusionOk="0">
                  <a:moveTo>
                    <a:pt x="0" y="1"/>
                  </a:moveTo>
                  <a:lnTo>
                    <a:pt x="0" y="1108"/>
                  </a:lnTo>
                  <a:lnTo>
                    <a:pt x="13942" y="1108"/>
                  </a:lnTo>
                  <a:lnTo>
                    <a:pt x="139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48;p59">
              <a:extLst>
                <a:ext uri="{FF2B5EF4-FFF2-40B4-BE49-F238E27FC236}">
                  <a16:creationId xmlns:a16="http://schemas.microsoft.com/office/drawing/2014/main" id="{3C02313F-EF8A-F1EE-4ECC-B9C5A3E0B665}"/>
                </a:ext>
              </a:extLst>
            </p:cNvPr>
            <p:cNvSpPr/>
            <p:nvPr/>
          </p:nvSpPr>
          <p:spPr>
            <a:xfrm>
              <a:off x="5295488" y="2429000"/>
              <a:ext cx="197375" cy="28000"/>
            </a:xfrm>
            <a:custGeom>
              <a:avLst/>
              <a:gdLst/>
              <a:ahLst/>
              <a:cxnLst/>
              <a:rect l="l" t="t" r="r" b="b"/>
              <a:pathLst>
                <a:path w="7895" h="1120" extrusionOk="0">
                  <a:moveTo>
                    <a:pt x="1" y="1"/>
                  </a:moveTo>
                  <a:lnTo>
                    <a:pt x="1" y="1120"/>
                  </a:lnTo>
                  <a:lnTo>
                    <a:pt x="7894" y="1120"/>
                  </a:lnTo>
                  <a:lnTo>
                    <a:pt x="78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49;p59">
              <a:extLst>
                <a:ext uri="{FF2B5EF4-FFF2-40B4-BE49-F238E27FC236}">
                  <a16:creationId xmlns:a16="http://schemas.microsoft.com/office/drawing/2014/main" id="{7C99D2CF-0F2D-C177-0B3D-293DA608E938}"/>
                </a:ext>
              </a:extLst>
            </p:cNvPr>
            <p:cNvSpPr/>
            <p:nvPr/>
          </p:nvSpPr>
          <p:spPr>
            <a:xfrm>
              <a:off x="5144288" y="2429000"/>
              <a:ext cx="106275" cy="28000"/>
            </a:xfrm>
            <a:custGeom>
              <a:avLst/>
              <a:gdLst/>
              <a:ahLst/>
              <a:cxnLst/>
              <a:rect l="l" t="t" r="r" b="b"/>
              <a:pathLst>
                <a:path w="4251" h="1120" extrusionOk="0">
                  <a:moveTo>
                    <a:pt x="0" y="1"/>
                  </a:moveTo>
                  <a:lnTo>
                    <a:pt x="0" y="1120"/>
                  </a:lnTo>
                  <a:lnTo>
                    <a:pt x="4251" y="1120"/>
                  </a:lnTo>
                  <a:lnTo>
                    <a:pt x="42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50;p59">
              <a:extLst>
                <a:ext uri="{FF2B5EF4-FFF2-40B4-BE49-F238E27FC236}">
                  <a16:creationId xmlns:a16="http://schemas.microsoft.com/office/drawing/2014/main" id="{1D4668C1-3DE9-7D83-8E39-4F248D416920}"/>
                </a:ext>
              </a:extLst>
            </p:cNvPr>
            <p:cNvSpPr/>
            <p:nvPr/>
          </p:nvSpPr>
          <p:spPr>
            <a:xfrm>
              <a:off x="5280013" y="2502225"/>
              <a:ext cx="212850" cy="28000"/>
            </a:xfrm>
            <a:custGeom>
              <a:avLst/>
              <a:gdLst/>
              <a:ahLst/>
              <a:cxnLst/>
              <a:rect l="l" t="t" r="r" b="b"/>
              <a:pathLst>
                <a:path w="8514" h="1120" extrusionOk="0">
                  <a:moveTo>
                    <a:pt x="1" y="0"/>
                  </a:moveTo>
                  <a:lnTo>
                    <a:pt x="1" y="1120"/>
                  </a:lnTo>
                  <a:lnTo>
                    <a:pt x="8513" y="1120"/>
                  </a:lnTo>
                  <a:lnTo>
                    <a:pt x="85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51;p59">
              <a:extLst>
                <a:ext uri="{FF2B5EF4-FFF2-40B4-BE49-F238E27FC236}">
                  <a16:creationId xmlns:a16="http://schemas.microsoft.com/office/drawing/2014/main" id="{AA384A04-6B0B-5949-B275-05B96956E39C}"/>
                </a:ext>
              </a:extLst>
            </p:cNvPr>
            <p:cNvSpPr/>
            <p:nvPr/>
          </p:nvSpPr>
          <p:spPr>
            <a:xfrm>
              <a:off x="5144288" y="2576350"/>
              <a:ext cx="226225" cy="28000"/>
            </a:xfrm>
            <a:custGeom>
              <a:avLst/>
              <a:gdLst/>
              <a:ahLst/>
              <a:cxnLst/>
              <a:rect l="l" t="t" r="r" b="b"/>
              <a:pathLst>
                <a:path w="9049" h="1120" extrusionOk="0">
                  <a:moveTo>
                    <a:pt x="0" y="0"/>
                  </a:moveTo>
                  <a:lnTo>
                    <a:pt x="0" y="1119"/>
                  </a:lnTo>
                  <a:lnTo>
                    <a:pt x="9049" y="1119"/>
                  </a:lnTo>
                  <a:lnTo>
                    <a:pt x="90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52;p59">
              <a:extLst>
                <a:ext uri="{FF2B5EF4-FFF2-40B4-BE49-F238E27FC236}">
                  <a16:creationId xmlns:a16="http://schemas.microsoft.com/office/drawing/2014/main" id="{B1EB0EB7-12C9-F38E-0FD2-0FA550668A0A}"/>
                </a:ext>
              </a:extLst>
            </p:cNvPr>
            <p:cNvSpPr/>
            <p:nvPr/>
          </p:nvSpPr>
          <p:spPr>
            <a:xfrm>
              <a:off x="5144288" y="2654625"/>
              <a:ext cx="182175" cy="27700"/>
            </a:xfrm>
            <a:custGeom>
              <a:avLst/>
              <a:gdLst/>
              <a:ahLst/>
              <a:cxnLst/>
              <a:rect l="l" t="t" r="r" b="b"/>
              <a:pathLst>
                <a:path w="7287" h="1108" extrusionOk="0">
                  <a:moveTo>
                    <a:pt x="0" y="0"/>
                  </a:moveTo>
                  <a:lnTo>
                    <a:pt x="0" y="1108"/>
                  </a:lnTo>
                  <a:lnTo>
                    <a:pt x="7287" y="1108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653;p59">
              <a:extLst>
                <a:ext uri="{FF2B5EF4-FFF2-40B4-BE49-F238E27FC236}">
                  <a16:creationId xmlns:a16="http://schemas.microsoft.com/office/drawing/2014/main" id="{4D6812D6-5F7B-C067-03CE-9ED354F6D367}"/>
                </a:ext>
              </a:extLst>
            </p:cNvPr>
            <p:cNvSpPr/>
            <p:nvPr/>
          </p:nvSpPr>
          <p:spPr>
            <a:xfrm>
              <a:off x="5655363" y="2366200"/>
              <a:ext cx="265825" cy="28000"/>
            </a:xfrm>
            <a:custGeom>
              <a:avLst/>
              <a:gdLst/>
              <a:ahLst/>
              <a:cxnLst/>
              <a:rect l="l" t="t" r="r" b="b"/>
              <a:pathLst>
                <a:path w="10633" h="1120" extrusionOk="0">
                  <a:moveTo>
                    <a:pt x="0" y="0"/>
                  </a:moveTo>
                  <a:lnTo>
                    <a:pt x="0" y="1120"/>
                  </a:lnTo>
                  <a:lnTo>
                    <a:pt x="10633" y="1120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654;p59">
              <a:extLst>
                <a:ext uri="{FF2B5EF4-FFF2-40B4-BE49-F238E27FC236}">
                  <a16:creationId xmlns:a16="http://schemas.microsoft.com/office/drawing/2014/main" id="{A0B9E8E3-857F-EC16-1AAE-32C5CFFF9597}"/>
                </a:ext>
              </a:extLst>
            </p:cNvPr>
            <p:cNvSpPr/>
            <p:nvPr/>
          </p:nvSpPr>
          <p:spPr>
            <a:xfrm>
              <a:off x="5655363" y="2430200"/>
              <a:ext cx="265825" cy="27700"/>
            </a:xfrm>
            <a:custGeom>
              <a:avLst/>
              <a:gdLst/>
              <a:ahLst/>
              <a:cxnLst/>
              <a:rect l="l" t="t" r="r" b="b"/>
              <a:pathLst>
                <a:path w="10633" h="1108" extrusionOk="0">
                  <a:moveTo>
                    <a:pt x="0" y="0"/>
                  </a:moveTo>
                  <a:lnTo>
                    <a:pt x="0" y="1107"/>
                  </a:lnTo>
                  <a:lnTo>
                    <a:pt x="10633" y="1107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655;p59">
              <a:extLst>
                <a:ext uri="{FF2B5EF4-FFF2-40B4-BE49-F238E27FC236}">
                  <a16:creationId xmlns:a16="http://schemas.microsoft.com/office/drawing/2014/main" id="{A03E0701-C68A-7F95-A8E2-D311F500638C}"/>
                </a:ext>
              </a:extLst>
            </p:cNvPr>
            <p:cNvSpPr/>
            <p:nvPr/>
          </p:nvSpPr>
          <p:spPr>
            <a:xfrm>
              <a:off x="5655363" y="2494475"/>
              <a:ext cx="182475" cy="28025"/>
            </a:xfrm>
            <a:custGeom>
              <a:avLst/>
              <a:gdLst/>
              <a:ahLst/>
              <a:cxnLst/>
              <a:rect l="l" t="t" r="r" b="b"/>
              <a:pathLst>
                <a:path w="7299" h="1121" extrusionOk="0">
                  <a:moveTo>
                    <a:pt x="0" y="1"/>
                  </a:moveTo>
                  <a:lnTo>
                    <a:pt x="0" y="1120"/>
                  </a:lnTo>
                  <a:lnTo>
                    <a:pt x="7299" y="1120"/>
                  </a:lnTo>
                  <a:lnTo>
                    <a:pt x="72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656;p59">
              <a:extLst>
                <a:ext uri="{FF2B5EF4-FFF2-40B4-BE49-F238E27FC236}">
                  <a16:creationId xmlns:a16="http://schemas.microsoft.com/office/drawing/2014/main" id="{4B645437-D3CA-B217-6399-12F75E36F30A}"/>
                </a:ext>
              </a:extLst>
            </p:cNvPr>
            <p:cNvSpPr/>
            <p:nvPr/>
          </p:nvSpPr>
          <p:spPr>
            <a:xfrm>
              <a:off x="5132963" y="1937575"/>
              <a:ext cx="359900" cy="82475"/>
            </a:xfrm>
            <a:custGeom>
              <a:avLst/>
              <a:gdLst/>
              <a:ahLst/>
              <a:cxnLst/>
              <a:rect l="l" t="t" r="r" b="b"/>
              <a:pathLst>
                <a:path w="14396" h="3299" extrusionOk="0">
                  <a:moveTo>
                    <a:pt x="13812" y="286"/>
                  </a:moveTo>
                  <a:cubicBezTo>
                    <a:pt x="13979" y="286"/>
                    <a:pt x="14098" y="417"/>
                    <a:pt x="14098" y="560"/>
                  </a:cubicBezTo>
                  <a:lnTo>
                    <a:pt x="14098" y="2703"/>
                  </a:lnTo>
                  <a:cubicBezTo>
                    <a:pt x="14098" y="2870"/>
                    <a:pt x="13967" y="2989"/>
                    <a:pt x="13812" y="2989"/>
                  </a:cubicBezTo>
                  <a:lnTo>
                    <a:pt x="584" y="2989"/>
                  </a:lnTo>
                  <a:cubicBezTo>
                    <a:pt x="418" y="2989"/>
                    <a:pt x="298" y="2858"/>
                    <a:pt x="298" y="2703"/>
                  </a:cubicBezTo>
                  <a:lnTo>
                    <a:pt x="298" y="560"/>
                  </a:lnTo>
                  <a:cubicBezTo>
                    <a:pt x="298" y="393"/>
                    <a:pt x="429" y="286"/>
                    <a:pt x="584" y="286"/>
                  </a:cubicBezTo>
                  <a:close/>
                  <a:moveTo>
                    <a:pt x="584" y="0"/>
                  </a:moveTo>
                  <a:cubicBezTo>
                    <a:pt x="275" y="0"/>
                    <a:pt x="1" y="250"/>
                    <a:pt x="1" y="584"/>
                  </a:cubicBezTo>
                  <a:lnTo>
                    <a:pt x="1" y="2727"/>
                  </a:lnTo>
                  <a:cubicBezTo>
                    <a:pt x="1" y="3036"/>
                    <a:pt x="251" y="3298"/>
                    <a:pt x="584" y="3298"/>
                  </a:cubicBezTo>
                  <a:lnTo>
                    <a:pt x="13812" y="3298"/>
                  </a:lnTo>
                  <a:cubicBezTo>
                    <a:pt x="14122" y="3298"/>
                    <a:pt x="14395" y="3048"/>
                    <a:pt x="14395" y="2727"/>
                  </a:cubicBezTo>
                  <a:lnTo>
                    <a:pt x="14395" y="584"/>
                  </a:lnTo>
                  <a:cubicBezTo>
                    <a:pt x="14395" y="250"/>
                    <a:pt x="14122" y="0"/>
                    <a:pt x="13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57;p59">
              <a:extLst>
                <a:ext uri="{FF2B5EF4-FFF2-40B4-BE49-F238E27FC236}">
                  <a16:creationId xmlns:a16="http://schemas.microsoft.com/office/drawing/2014/main" id="{EEFADD6A-FF59-94A2-EB87-E23C03DAEB70}"/>
                </a:ext>
              </a:extLst>
            </p:cNvPr>
            <p:cNvSpPr/>
            <p:nvPr/>
          </p:nvSpPr>
          <p:spPr>
            <a:xfrm>
              <a:off x="5566063" y="1937575"/>
              <a:ext cx="355425" cy="82475"/>
            </a:xfrm>
            <a:custGeom>
              <a:avLst/>
              <a:gdLst/>
              <a:ahLst/>
              <a:cxnLst/>
              <a:rect l="l" t="t" r="r" b="b"/>
              <a:pathLst>
                <a:path w="14217" h="3299" extrusionOk="0">
                  <a:moveTo>
                    <a:pt x="584" y="0"/>
                  </a:moveTo>
                  <a:cubicBezTo>
                    <a:pt x="250" y="0"/>
                    <a:pt x="0" y="262"/>
                    <a:pt x="0" y="584"/>
                  </a:cubicBezTo>
                  <a:lnTo>
                    <a:pt x="0" y="2727"/>
                  </a:lnTo>
                  <a:cubicBezTo>
                    <a:pt x="0" y="3048"/>
                    <a:pt x="274" y="3298"/>
                    <a:pt x="584" y="3298"/>
                  </a:cubicBezTo>
                  <a:lnTo>
                    <a:pt x="13633" y="3298"/>
                  </a:lnTo>
                  <a:cubicBezTo>
                    <a:pt x="13943" y="3298"/>
                    <a:pt x="14216" y="3036"/>
                    <a:pt x="14216" y="2727"/>
                  </a:cubicBezTo>
                  <a:lnTo>
                    <a:pt x="14216" y="584"/>
                  </a:lnTo>
                  <a:cubicBezTo>
                    <a:pt x="14216" y="250"/>
                    <a:pt x="13943" y="0"/>
                    <a:pt x="136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658;p59">
              <a:extLst>
                <a:ext uri="{FF2B5EF4-FFF2-40B4-BE49-F238E27FC236}">
                  <a16:creationId xmlns:a16="http://schemas.microsoft.com/office/drawing/2014/main" id="{748F61B9-02FA-EED2-6374-12E4584EC819}"/>
                </a:ext>
              </a:extLst>
            </p:cNvPr>
            <p:cNvSpPr/>
            <p:nvPr/>
          </p:nvSpPr>
          <p:spPr>
            <a:xfrm>
              <a:off x="5132663" y="2220650"/>
              <a:ext cx="495625" cy="82475"/>
            </a:xfrm>
            <a:custGeom>
              <a:avLst/>
              <a:gdLst/>
              <a:ahLst/>
              <a:cxnLst/>
              <a:rect l="l" t="t" r="r" b="b"/>
              <a:pathLst>
                <a:path w="19825" h="3299" extrusionOk="0">
                  <a:moveTo>
                    <a:pt x="19241" y="298"/>
                  </a:moveTo>
                  <a:cubicBezTo>
                    <a:pt x="19408" y="298"/>
                    <a:pt x="19527" y="429"/>
                    <a:pt x="19527" y="584"/>
                  </a:cubicBezTo>
                  <a:lnTo>
                    <a:pt x="19527" y="2727"/>
                  </a:lnTo>
                  <a:cubicBezTo>
                    <a:pt x="19527" y="2893"/>
                    <a:pt x="19396" y="3001"/>
                    <a:pt x="19241" y="3001"/>
                  </a:cubicBezTo>
                  <a:lnTo>
                    <a:pt x="572" y="3001"/>
                  </a:lnTo>
                  <a:cubicBezTo>
                    <a:pt x="418" y="3001"/>
                    <a:pt x="299" y="2870"/>
                    <a:pt x="299" y="2727"/>
                  </a:cubicBezTo>
                  <a:lnTo>
                    <a:pt x="299" y="584"/>
                  </a:lnTo>
                  <a:cubicBezTo>
                    <a:pt x="299" y="417"/>
                    <a:pt x="430" y="298"/>
                    <a:pt x="572" y="298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84"/>
                  </a:cubicBezTo>
                  <a:lnTo>
                    <a:pt x="1" y="2727"/>
                  </a:lnTo>
                  <a:cubicBezTo>
                    <a:pt x="1" y="3036"/>
                    <a:pt x="251" y="3298"/>
                    <a:pt x="572" y="3298"/>
                  </a:cubicBezTo>
                  <a:lnTo>
                    <a:pt x="19241" y="3298"/>
                  </a:lnTo>
                  <a:cubicBezTo>
                    <a:pt x="19551" y="3298"/>
                    <a:pt x="19825" y="3048"/>
                    <a:pt x="19825" y="2727"/>
                  </a:cubicBezTo>
                  <a:lnTo>
                    <a:pt x="19825" y="584"/>
                  </a:lnTo>
                  <a:cubicBezTo>
                    <a:pt x="19825" y="274"/>
                    <a:pt x="19575" y="0"/>
                    <a:pt x="192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659;p59">
              <a:extLst>
                <a:ext uri="{FF2B5EF4-FFF2-40B4-BE49-F238E27FC236}">
                  <a16:creationId xmlns:a16="http://schemas.microsoft.com/office/drawing/2014/main" id="{4407983C-6EED-247A-CAB6-63BA40222D1C}"/>
                </a:ext>
              </a:extLst>
            </p:cNvPr>
            <p:cNvSpPr/>
            <p:nvPr/>
          </p:nvSpPr>
          <p:spPr>
            <a:xfrm>
              <a:off x="5701488" y="2220650"/>
              <a:ext cx="220000" cy="82775"/>
            </a:xfrm>
            <a:custGeom>
              <a:avLst/>
              <a:gdLst/>
              <a:ahLst/>
              <a:cxnLst/>
              <a:rect l="l" t="t" r="r" b="b"/>
              <a:pathLst>
                <a:path w="8800" h="3311" extrusionOk="0">
                  <a:moveTo>
                    <a:pt x="584" y="0"/>
                  </a:moveTo>
                  <a:cubicBezTo>
                    <a:pt x="251" y="0"/>
                    <a:pt x="1" y="274"/>
                    <a:pt x="1" y="584"/>
                  </a:cubicBezTo>
                  <a:lnTo>
                    <a:pt x="1" y="2727"/>
                  </a:lnTo>
                  <a:cubicBezTo>
                    <a:pt x="1" y="3048"/>
                    <a:pt x="275" y="3310"/>
                    <a:pt x="584" y="3310"/>
                  </a:cubicBezTo>
                  <a:lnTo>
                    <a:pt x="8216" y="3310"/>
                  </a:lnTo>
                  <a:cubicBezTo>
                    <a:pt x="8526" y="3310"/>
                    <a:pt x="8799" y="3048"/>
                    <a:pt x="8799" y="2727"/>
                  </a:cubicBezTo>
                  <a:lnTo>
                    <a:pt x="8799" y="584"/>
                  </a:lnTo>
                  <a:cubicBezTo>
                    <a:pt x="8799" y="250"/>
                    <a:pt x="8526" y="0"/>
                    <a:pt x="82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660;p59">
              <a:extLst>
                <a:ext uri="{FF2B5EF4-FFF2-40B4-BE49-F238E27FC236}">
                  <a16:creationId xmlns:a16="http://schemas.microsoft.com/office/drawing/2014/main" id="{93F58345-CC92-3F5F-5E87-6423E6B3F9CC}"/>
                </a:ext>
              </a:extLst>
            </p:cNvPr>
            <p:cNvSpPr/>
            <p:nvPr/>
          </p:nvSpPr>
          <p:spPr>
            <a:xfrm>
              <a:off x="5132963" y="2079250"/>
              <a:ext cx="185775" cy="82775"/>
            </a:xfrm>
            <a:custGeom>
              <a:avLst/>
              <a:gdLst/>
              <a:ahLst/>
              <a:cxnLst/>
              <a:rect l="l" t="t" r="r" b="b"/>
              <a:pathLst>
                <a:path w="7431" h="3311" extrusionOk="0">
                  <a:moveTo>
                    <a:pt x="584" y="1"/>
                  </a:moveTo>
                  <a:cubicBezTo>
                    <a:pt x="251" y="1"/>
                    <a:pt x="1" y="275"/>
                    <a:pt x="1" y="584"/>
                  </a:cubicBezTo>
                  <a:lnTo>
                    <a:pt x="1" y="2727"/>
                  </a:lnTo>
                  <a:cubicBezTo>
                    <a:pt x="1" y="3049"/>
                    <a:pt x="275" y="3311"/>
                    <a:pt x="584" y="3311"/>
                  </a:cubicBezTo>
                  <a:lnTo>
                    <a:pt x="6847" y="3311"/>
                  </a:lnTo>
                  <a:cubicBezTo>
                    <a:pt x="7156" y="3311"/>
                    <a:pt x="7418" y="3037"/>
                    <a:pt x="7430" y="2727"/>
                  </a:cubicBezTo>
                  <a:lnTo>
                    <a:pt x="7430" y="584"/>
                  </a:lnTo>
                  <a:cubicBezTo>
                    <a:pt x="7430" y="251"/>
                    <a:pt x="7156" y="1"/>
                    <a:pt x="68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661;p59">
              <a:extLst>
                <a:ext uri="{FF2B5EF4-FFF2-40B4-BE49-F238E27FC236}">
                  <a16:creationId xmlns:a16="http://schemas.microsoft.com/office/drawing/2014/main" id="{4B7787AF-A3AF-DFA8-6AAD-2DF7107A26E8}"/>
                </a:ext>
              </a:extLst>
            </p:cNvPr>
            <p:cNvSpPr/>
            <p:nvPr/>
          </p:nvSpPr>
          <p:spPr>
            <a:xfrm>
              <a:off x="5391638" y="2079250"/>
              <a:ext cx="286075" cy="82775"/>
            </a:xfrm>
            <a:custGeom>
              <a:avLst/>
              <a:gdLst/>
              <a:ahLst/>
              <a:cxnLst/>
              <a:rect l="l" t="t" r="r" b="b"/>
              <a:pathLst>
                <a:path w="11443" h="3311" extrusionOk="0">
                  <a:moveTo>
                    <a:pt x="584" y="1"/>
                  </a:moveTo>
                  <a:cubicBezTo>
                    <a:pt x="250" y="1"/>
                    <a:pt x="0" y="275"/>
                    <a:pt x="0" y="584"/>
                  </a:cubicBezTo>
                  <a:lnTo>
                    <a:pt x="0" y="2727"/>
                  </a:lnTo>
                  <a:cubicBezTo>
                    <a:pt x="0" y="3049"/>
                    <a:pt x="262" y="3311"/>
                    <a:pt x="584" y="3311"/>
                  </a:cubicBezTo>
                  <a:lnTo>
                    <a:pt x="10859" y="3311"/>
                  </a:lnTo>
                  <a:cubicBezTo>
                    <a:pt x="11192" y="3311"/>
                    <a:pt x="11442" y="3037"/>
                    <a:pt x="11442" y="2727"/>
                  </a:cubicBezTo>
                  <a:lnTo>
                    <a:pt x="11442" y="584"/>
                  </a:lnTo>
                  <a:cubicBezTo>
                    <a:pt x="11442" y="251"/>
                    <a:pt x="11180" y="1"/>
                    <a:pt x="108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662;p59">
              <a:extLst>
                <a:ext uri="{FF2B5EF4-FFF2-40B4-BE49-F238E27FC236}">
                  <a16:creationId xmlns:a16="http://schemas.microsoft.com/office/drawing/2014/main" id="{DAA6695E-22AE-FE99-3756-E49DA3F9DB32}"/>
                </a:ext>
              </a:extLst>
            </p:cNvPr>
            <p:cNvSpPr/>
            <p:nvPr/>
          </p:nvSpPr>
          <p:spPr>
            <a:xfrm>
              <a:off x="5753288" y="2078950"/>
              <a:ext cx="165225" cy="82475"/>
            </a:xfrm>
            <a:custGeom>
              <a:avLst/>
              <a:gdLst/>
              <a:ahLst/>
              <a:cxnLst/>
              <a:rect l="l" t="t" r="r" b="b"/>
              <a:pathLst>
                <a:path w="6609" h="3299" extrusionOk="0">
                  <a:moveTo>
                    <a:pt x="6025" y="298"/>
                  </a:moveTo>
                  <a:cubicBezTo>
                    <a:pt x="6192" y="298"/>
                    <a:pt x="6311" y="429"/>
                    <a:pt x="6311" y="572"/>
                  </a:cubicBezTo>
                  <a:lnTo>
                    <a:pt x="6311" y="2715"/>
                  </a:lnTo>
                  <a:cubicBezTo>
                    <a:pt x="6311" y="2882"/>
                    <a:pt x="6180" y="3001"/>
                    <a:pt x="6025" y="3001"/>
                  </a:cubicBezTo>
                  <a:lnTo>
                    <a:pt x="584" y="3001"/>
                  </a:lnTo>
                  <a:cubicBezTo>
                    <a:pt x="417" y="3001"/>
                    <a:pt x="298" y="2870"/>
                    <a:pt x="298" y="2715"/>
                  </a:cubicBezTo>
                  <a:lnTo>
                    <a:pt x="298" y="572"/>
                  </a:lnTo>
                  <a:cubicBezTo>
                    <a:pt x="298" y="418"/>
                    <a:pt x="429" y="298"/>
                    <a:pt x="584" y="298"/>
                  </a:cubicBezTo>
                  <a:close/>
                  <a:moveTo>
                    <a:pt x="584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2715"/>
                  </a:lnTo>
                  <a:cubicBezTo>
                    <a:pt x="0" y="3037"/>
                    <a:pt x="250" y="3299"/>
                    <a:pt x="584" y="3299"/>
                  </a:cubicBezTo>
                  <a:lnTo>
                    <a:pt x="6025" y="3299"/>
                  </a:lnTo>
                  <a:cubicBezTo>
                    <a:pt x="6335" y="3299"/>
                    <a:pt x="6608" y="3049"/>
                    <a:pt x="6608" y="2715"/>
                  </a:cubicBezTo>
                  <a:lnTo>
                    <a:pt x="6608" y="572"/>
                  </a:lnTo>
                  <a:cubicBezTo>
                    <a:pt x="6608" y="263"/>
                    <a:pt x="6358" y="1"/>
                    <a:pt x="6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2663;p59">
              <a:extLst>
                <a:ext uri="{FF2B5EF4-FFF2-40B4-BE49-F238E27FC236}">
                  <a16:creationId xmlns:a16="http://schemas.microsoft.com/office/drawing/2014/main" id="{CF220883-7AA7-FF4B-70C2-7C617268617A}"/>
                </a:ext>
              </a:extLst>
            </p:cNvPr>
            <p:cNvGrpSpPr/>
            <p:nvPr/>
          </p:nvGrpSpPr>
          <p:grpSpPr>
            <a:xfrm>
              <a:off x="5552737" y="3869209"/>
              <a:ext cx="698967" cy="459612"/>
              <a:chOff x="3887375" y="2445375"/>
              <a:chExt cx="434600" cy="285775"/>
            </a:xfrm>
          </p:grpSpPr>
          <p:sp>
            <p:nvSpPr>
              <p:cNvPr id="159" name="Google Shape;2664;p59">
                <a:extLst>
                  <a:ext uri="{FF2B5EF4-FFF2-40B4-BE49-F238E27FC236}">
                    <a16:creationId xmlns:a16="http://schemas.microsoft.com/office/drawing/2014/main" id="{FB427380-5EE9-560D-467C-45FAF2D761A4}"/>
                  </a:ext>
                </a:extLst>
              </p:cNvPr>
              <p:cNvSpPr/>
              <p:nvPr/>
            </p:nvSpPr>
            <p:spPr>
              <a:xfrm>
                <a:off x="3891250" y="2448650"/>
                <a:ext cx="426850" cy="278325"/>
              </a:xfrm>
              <a:custGeom>
                <a:avLst/>
                <a:gdLst/>
                <a:ahLst/>
                <a:cxnLst/>
                <a:rect l="l" t="t" r="r" b="b"/>
                <a:pathLst>
                  <a:path w="17074" h="11133" extrusionOk="0">
                    <a:moveTo>
                      <a:pt x="1560" y="0"/>
                    </a:moveTo>
                    <a:cubicBezTo>
                      <a:pt x="691" y="0"/>
                      <a:pt x="0" y="703"/>
                      <a:pt x="0" y="1572"/>
                    </a:cubicBezTo>
                    <a:lnTo>
                      <a:pt x="0" y="9573"/>
                    </a:lnTo>
                    <a:cubicBezTo>
                      <a:pt x="0" y="10442"/>
                      <a:pt x="691" y="11133"/>
                      <a:pt x="1560" y="11133"/>
                    </a:cubicBezTo>
                    <a:lnTo>
                      <a:pt x="15514" y="11133"/>
                    </a:lnTo>
                    <a:cubicBezTo>
                      <a:pt x="16383" y="11133"/>
                      <a:pt x="17062" y="10442"/>
                      <a:pt x="17074" y="9573"/>
                    </a:cubicBezTo>
                    <a:lnTo>
                      <a:pt x="17074" y="1572"/>
                    </a:lnTo>
                    <a:cubicBezTo>
                      <a:pt x="17074" y="703"/>
                      <a:pt x="16383" y="0"/>
                      <a:pt x="155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2665;p59">
                <a:extLst>
                  <a:ext uri="{FF2B5EF4-FFF2-40B4-BE49-F238E27FC236}">
                    <a16:creationId xmlns:a16="http://schemas.microsoft.com/office/drawing/2014/main" id="{A8F57B00-3785-9470-0A06-FAD33DDB5D1C}"/>
                  </a:ext>
                </a:extLst>
              </p:cNvPr>
              <p:cNvSpPr/>
              <p:nvPr/>
            </p:nvSpPr>
            <p:spPr>
              <a:xfrm>
                <a:off x="3887375" y="2445375"/>
                <a:ext cx="434600" cy="285775"/>
              </a:xfrm>
              <a:custGeom>
                <a:avLst/>
                <a:gdLst/>
                <a:ahLst/>
                <a:cxnLst/>
                <a:rect l="l" t="t" r="r" b="b"/>
                <a:pathLst>
                  <a:path w="17384" h="11431" extrusionOk="0">
                    <a:moveTo>
                      <a:pt x="15669" y="310"/>
                    </a:moveTo>
                    <a:cubicBezTo>
                      <a:pt x="16443" y="310"/>
                      <a:pt x="17074" y="941"/>
                      <a:pt x="17074" y="1715"/>
                    </a:cubicBezTo>
                    <a:lnTo>
                      <a:pt x="17074" y="9716"/>
                    </a:lnTo>
                    <a:cubicBezTo>
                      <a:pt x="17074" y="10490"/>
                      <a:pt x="16443" y="11121"/>
                      <a:pt x="15669" y="11121"/>
                    </a:cubicBezTo>
                    <a:lnTo>
                      <a:pt x="1715" y="11121"/>
                    </a:lnTo>
                    <a:cubicBezTo>
                      <a:pt x="941" y="11121"/>
                      <a:pt x="310" y="10490"/>
                      <a:pt x="310" y="9716"/>
                    </a:cubicBezTo>
                    <a:lnTo>
                      <a:pt x="310" y="1715"/>
                    </a:lnTo>
                    <a:cubicBezTo>
                      <a:pt x="310" y="941"/>
                      <a:pt x="941" y="310"/>
                      <a:pt x="1715" y="310"/>
                    </a:cubicBezTo>
                    <a:close/>
                    <a:moveTo>
                      <a:pt x="1715" y="0"/>
                    </a:moveTo>
                    <a:cubicBezTo>
                      <a:pt x="775" y="0"/>
                      <a:pt x="1" y="774"/>
                      <a:pt x="1" y="1715"/>
                    </a:cubicBezTo>
                    <a:lnTo>
                      <a:pt x="1" y="9716"/>
                    </a:lnTo>
                    <a:cubicBezTo>
                      <a:pt x="1" y="10656"/>
                      <a:pt x="775" y="11430"/>
                      <a:pt x="1715" y="11430"/>
                    </a:cubicBezTo>
                    <a:lnTo>
                      <a:pt x="15669" y="11430"/>
                    </a:lnTo>
                    <a:cubicBezTo>
                      <a:pt x="16610" y="11430"/>
                      <a:pt x="17384" y="10656"/>
                      <a:pt x="17384" y="9716"/>
                    </a:cubicBezTo>
                    <a:lnTo>
                      <a:pt x="17384" y="1715"/>
                    </a:lnTo>
                    <a:cubicBezTo>
                      <a:pt x="17384" y="774"/>
                      <a:pt x="16610" y="0"/>
                      <a:pt x="156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2666;p59">
                <a:extLst>
                  <a:ext uri="{FF2B5EF4-FFF2-40B4-BE49-F238E27FC236}">
                    <a16:creationId xmlns:a16="http://schemas.microsoft.com/office/drawing/2014/main" id="{5A230225-038C-1465-6A49-EEA36E75F3E7}"/>
                  </a:ext>
                </a:extLst>
              </p:cNvPr>
              <p:cNvSpPr/>
              <p:nvPr/>
            </p:nvSpPr>
            <p:spPr>
              <a:xfrm>
                <a:off x="3937675" y="2483175"/>
                <a:ext cx="11075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4430" y="1251"/>
                    </a:lnTo>
                    <a:lnTo>
                      <a:pt x="44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2667;p59">
                <a:extLst>
                  <a:ext uri="{FF2B5EF4-FFF2-40B4-BE49-F238E27FC236}">
                    <a16:creationId xmlns:a16="http://schemas.microsoft.com/office/drawing/2014/main" id="{90A9B3EC-3E6B-A767-095C-383B87F109CA}"/>
                  </a:ext>
                </a:extLst>
              </p:cNvPr>
              <p:cNvSpPr/>
              <p:nvPr/>
            </p:nvSpPr>
            <p:spPr>
              <a:xfrm>
                <a:off x="4048700" y="2483175"/>
                <a:ext cx="22297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8919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8919" y="1251"/>
                    </a:lnTo>
                    <a:lnTo>
                      <a:pt x="891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2668;p59">
                <a:extLst>
                  <a:ext uri="{FF2B5EF4-FFF2-40B4-BE49-F238E27FC236}">
                    <a16:creationId xmlns:a16="http://schemas.microsoft.com/office/drawing/2014/main" id="{B0C3282D-AF3C-187D-5ADC-9799A2306C72}"/>
                  </a:ext>
                </a:extLst>
              </p:cNvPr>
              <p:cNvSpPr/>
              <p:nvPr/>
            </p:nvSpPr>
            <p:spPr>
              <a:xfrm>
                <a:off x="3937675" y="2542700"/>
                <a:ext cx="23160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9264" y="1251"/>
                    </a:lnTo>
                    <a:lnTo>
                      <a:pt x="9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2669;p59">
                <a:extLst>
                  <a:ext uri="{FF2B5EF4-FFF2-40B4-BE49-F238E27FC236}">
                    <a16:creationId xmlns:a16="http://schemas.microsoft.com/office/drawing/2014/main" id="{99ACCB20-9405-F6E0-7CBD-FD6FAE595881}"/>
                  </a:ext>
                </a:extLst>
              </p:cNvPr>
              <p:cNvSpPr/>
              <p:nvPr/>
            </p:nvSpPr>
            <p:spPr>
              <a:xfrm>
                <a:off x="4169250" y="2542700"/>
                <a:ext cx="10242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4097" y="1251"/>
                    </a:lnTo>
                    <a:lnTo>
                      <a:pt x="409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2670;p59">
                <a:extLst>
                  <a:ext uri="{FF2B5EF4-FFF2-40B4-BE49-F238E27FC236}">
                    <a16:creationId xmlns:a16="http://schemas.microsoft.com/office/drawing/2014/main" id="{C3C79E39-98D5-2866-0019-DC90C8099810}"/>
                  </a:ext>
                </a:extLst>
              </p:cNvPr>
              <p:cNvSpPr/>
              <p:nvPr/>
            </p:nvSpPr>
            <p:spPr>
              <a:xfrm>
                <a:off x="3937675" y="2602225"/>
                <a:ext cx="167025" cy="31300"/>
              </a:xfrm>
              <a:custGeom>
                <a:avLst/>
                <a:gdLst/>
                <a:ahLst/>
                <a:cxnLst/>
                <a:rect l="l" t="t" r="r" b="b"/>
                <a:pathLst>
                  <a:path w="6681" h="1252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6680" y="1251"/>
                    </a:lnTo>
                    <a:lnTo>
                      <a:pt x="66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2671;p59">
                <a:extLst>
                  <a:ext uri="{FF2B5EF4-FFF2-40B4-BE49-F238E27FC236}">
                    <a16:creationId xmlns:a16="http://schemas.microsoft.com/office/drawing/2014/main" id="{493017E8-B584-3AAD-A2C6-94EA554CB058}"/>
                  </a:ext>
                </a:extLst>
              </p:cNvPr>
              <p:cNvSpPr/>
              <p:nvPr/>
            </p:nvSpPr>
            <p:spPr>
              <a:xfrm>
                <a:off x="4104675" y="2602225"/>
                <a:ext cx="167000" cy="31300"/>
              </a:xfrm>
              <a:custGeom>
                <a:avLst/>
                <a:gdLst/>
                <a:ahLst/>
                <a:cxnLst/>
                <a:rect l="l" t="t" r="r" b="b"/>
                <a:pathLst>
                  <a:path w="6680" h="1252" extrusionOk="0">
                    <a:moveTo>
                      <a:pt x="0" y="1"/>
                    </a:moveTo>
                    <a:lnTo>
                      <a:pt x="0" y="1251"/>
                    </a:lnTo>
                    <a:lnTo>
                      <a:pt x="6680" y="1251"/>
                    </a:lnTo>
                    <a:lnTo>
                      <a:pt x="668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2672;p59">
                <a:extLst>
                  <a:ext uri="{FF2B5EF4-FFF2-40B4-BE49-F238E27FC236}">
                    <a16:creationId xmlns:a16="http://schemas.microsoft.com/office/drawing/2014/main" id="{FE97D588-A8E0-2405-BBB6-C589936D778C}"/>
                  </a:ext>
                </a:extLst>
              </p:cNvPr>
              <p:cNvSpPr/>
              <p:nvPr/>
            </p:nvSpPr>
            <p:spPr>
              <a:xfrm>
                <a:off x="3937675" y="2661775"/>
                <a:ext cx="27237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10895" h="1251" extrusionOk="0">
                    <a:moveTo>
                      <a:pt x="1" y="0"/>
                    </a:moveTo>
                    <a:lnTo>
                      <a:pt x="1" y="1250"/>
                    </a:lnTo>
                    <a:lnTo>
                      <a:pt x="10895" y="1250"/>
                    </a:lnTo>
                    <a:lnTo>
                      <a:pt x="1089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2673;p59">
                <a:extLst>
                  <a:ext uri="{FF2B5EF4-FFF2-40B4-BE49-F238E27FC236}">
                    <a16:creationId xmlns:a16="http://schemas.microsoft.com/office/drawing/2014/main" id="{4479C09A-AA36-D614-B97E-60B07DC24218}"/>
                  </a:ext>
                </a:extLst>
              </p:cNvPr>
              <p:cNvSpPr/>
              <p:nvPr/>
            </p:nvSpPr>
            <p:spPr>
              <a:xfrm>
                <a:off x="4210325" y="2661775"/>
                <a:ext cx="6135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251" extrusionOk="0">
                    <a:moveTo>
                      <a:pt x="1" y="0"/>
                    </a:moveTo>
                    <a:lnTo>
                      <a:pt x="1" y="1250"/>
                    </a:lnTo>
                    <a:lnTo>
                      <a:pt x="2454" y="1250"/>
                    </a:lnTo>
                    <a:lnTo>
                      <a:pt x="24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" name="Google Shape;2674;p59">
              <a:extLst>
                <a:ext uri="{FF2B5EF4-FFF2-40B4-BE49-F238E27FC236}">
                  <a16:creationId xmlns:a16="http://schemas.microsoft.com/office/drawing/2014/main" id="{F44C3513-D326-1DA9-9458-B401441D0A79}"/>
                </a:ext>
              </a:extLst>
            </p:cNvPr>
            <p:cNvGrpSpPr/>
            <p:nvPr/>
          </p:nvGrpSpPr>
          <p:grpSpPr>
            <a:xfrm>
              <a:off x="5658663" y="2777188"/>
              <a:ext cx="877525" cy="623000"/>
              <a:chOff x="4893750" y="2969250"/>
              <a:chExt cx="877525" cy="623000"/>
            </a:xfrm>
          </p:grpSpPr>
          <p:sp>
            <p:nvSpPr>
              <p:cNvPr id="139" name="Google Shape;2675;p59">
                <a:extLst>
                  <a:ext uri="{FF2B5EF4-FFF2-40B4-BE49-F238E27FC236}">
                    <a16:creationId xmlns:a16="http://schemas.microsoft.com/office/drawing/2014/main" id="{447FABA8-9314-107B-DBD2-D6544AC50184}"/>
                  </a:ext>
                </a:extLst>
              </p:cNvPr>
              <p:cNvSpPr/>
              <p:nvPr/>
            </p:nvSpPr>
            <p:spPr>
              <a:xfrm>
                <a:off x="4893750" y="2969250"/>
                <a:ext cx="877525" cy="623000"/>
              </a:xfrm>
              <a:custGeom>
                <a:avLst/>
                <a:gdLst/>
                <a:ahLst/>
                <a:cxnLst/>
                <a:rect l="l" t="t" r="r" b="b"/>
                <a:pathLst>
                  <a:path w="35101" h="24920" extrusionOk="0">
                    <a:moveTo>
                      <a:pt x="1572" y="0"/>
                    </a:moveTo>
                    <a:cubicBezTo>
                      <a:pt x="703" y="0"/>
                      <a:pt x="1" y="703"/>
                      <a:pt x="1" y="1560"/>
                    </a:cubicBezTo>
                    <a:lnTo>
                      <a:pt x="1" y="23348"/>
                    </a:lnTo>
                    <a:cubicBezTo>
                      <a:pt x="1" y="24217"/>
                      <a:pt x="703" y="24920"/>
                      <a:pt x="1572" y="24920"/>
                    </a:cubicBezTo>
                    <a:lnTo>
                      <a:pt x="33541" y="24920"/>
                    </a:lnTo>
                    <a:cubicBezTo>
                      <a:pt x="34398" y="24920"/>
                      <a:pt x="35088" y="24217"/>
                      <a:pt x="35100" y="23348"/>
                    </a:cubicBezTo>
                    <a:lnTo>
                      <a:pt x="35100" y="1560"/>
                    </a:lnTo>
                    <a:cubicBezTo>
                      <a:pt x="35100" y="703"/>
                      <a:pt x="34398" y="0"/>
                      <a:pt x="335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2676;p59">
                <a:extLst>
                  <a:ext uri="{FF2B5EF4-FFF2-40B4-BE49-F238E27FC236}">
                    <a16:creationId xmlns:a16="http://schemas.microsoft.com/office/drawing/2014/main" id="{4760914B-0E31-7C34-ADF8-E810A3E1C950}"/>
                  </a:ext>
                </a:extLst>
              </p:cNvPr>
              <p:cNvSpPr/>
              <p:nvPr/>
            </p:nvSpPr>
            <p:spPr>
              <a:xfrm>
                <a:off x="4961325" y="3037100"/>
                <a:ext cx="198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930" h="775" extrusionOk="0">
                    <a:moveTo>
                      <a:pt x="0" y="1"/>
                    </a:moveTo>
                    <a:lnTo>
                      <a:pt x="0" y="775"/>
                    </a:lnTo>
                    <a:lnTo>
                      <a:pt x="7930" y="775"/>
                    </a:lnTo>
                    <a:lnTo>
                      <a:pt x="79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2677;p59">
                <a:extLst>
                  <a:ext uri="{FF2B5EF4-FFF2-40B4-BE49-F238E27FC236}">
                    <a16:creationId xmlns:a16="http://schemas.microsoft.com/office/drawing/2014/main" id="{0BE67280-921A-28E7-36BE-0197929FF934}"/>
                  </a:ext>
                </a:extLst>
              </p:cNvPr>
              <p:cNvSpPr/>
              <p:nvPr/>
            </p:nvSpPr>
            <p:spPr>
              <a:xfrm>
                <a:off x="4961325" y="3087425"/>
                <a:ext cx="24350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9740" h="774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9740" y="774"/>
                    </a:lnTo>
                    <a:lnTo>
                      <a:pt x="97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2678;p59">
                <a:extLst>
                  <a:ext uri="{FF2B5EF4-FFF2-40B4-BE49-F238E27FC236}">
                    <a16:creationId xmlns:a16="http://schemas.microsoft.com/office/drawing/2014/main" id="{5508D458-4700-C828-D6D8-11BE38BE0397}"/>
                  </a:ext>
                </a:extLst>
              </p:cNvPr>
              <p:cNvSpPr/>
              <p:nvPr/>
            </p:nvSpPr>
            <p:spPr>
              <a:xfrm>
                <a:off x="4961325" y="3138025"/>
                <a:ext cx="16850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4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6739" y="774"/>
                    </a:lnTo>
                    <a:lnTo>
                      <a:pt x="6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2679;p59">
                <a:extLst>
                  <a:ext uri="{FF2B5EF4-FFF2-40B4-BE49-F238E27FC236}">
                    <a16:creationId xmlns:a16="http://schemas.microsoft.com/office/drawing/2014/main" id="{CDEE2F20-F78A-8EFA-C58B-913D3C0A326B}"/>
                  </a:ext>
                </a:extLst>
              </p:cNvPr>
              <p:cNvSpPr/>
              <p:nvPr/>
            </p:nvSpPr>
            <p:spPr>
              <a:xfrm>
                <a:off x="4961325" y="3188925"/>
                <a:ext cx="16850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62" extrusionOk="0">
                    <a:moveTo>
                      <a:pt x="0" y="0"/>
                    </a:moveTo>
                    <a:lnTo>
                      <a:pt x="0" y="762"/>
                    </a:lnTo>
                    <a:lnTo>
                      <a:pt x="6739" y="762"/>
                    </a:lnTo>
                    <a:lnTo>
                      <a:pt x="6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2680;p59">
                <a:extLst>
                  <a:ext uri="{FF2B5EF4-FFF2-40B4-BE49-F238E27FC236}">
                    <a16:creationId xmlns:a16="http://schemas.microsoft.com/office/drawing/2014/main" id="{0B3FA8C0-38EE-CF4C-1CBF-CB8A5944EE31}"/>
                  </a:ext>
                </a:extLst>
              </p:cNvPr>
              <p:cNvSpPr/>
              <p:nvPr/>
            </p:nvSpPr>
            <p:spPr>
              <a:xfrm>
                <a:off x="5158675" y="3188925"/>
                <a:ext cx="4347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762" extrusionOk="0">
                    <a:moveTo>
                      <a:pt x="0" y="0"/>
                    </a:moveTo>
                    <a:lnTo>
                      <a:pt x="0" y="762"/>
                    </a:lnTo>
                    <a:lnTo>
                      <a:pt x="1739" y="762"/>
                    </a:lnTo>
                    <a:lnTo>
                      <a:pt x="1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2681;p59">
                <a:extLst>
                  <a:ext uri="{FF2B5EF4-FFF2-40B4-BE49-F238E27FC236}">
                    <a16:creationId xmlns:a16="http://schemas.microsoft.com/office/drawing/2014/main" id="{05A292B9-7586-EDF4-AD4F-1E780A7F8797}"/>
                  </a:ext>
                </a:extLst>
              </p:cNvPr>
              <p:cNvSpPr/>
              <p:nvPr/>
            </p:nvSpPr>
            <p:spPr>
              <a:xfrm>
                <a:off x="5350350" y="3314525"/>
                <a:ext cx="1982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931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7930" y="774"/>
                    </a:lnTo>
                    <a:lnTo>
                      <a:pt x="793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2682;p59">
                <a:extLst>
                  <a:ext uri="{FF2B5EF4-FFF2-40B4-BE49-F238E27FC236}">
                    <a16:creationId xmlns:a16="http://schemas.microsoft.com/office/drawing/2014/main" id="{FB1B6D60-1C85-A1F6-02A6-3472D06F92F1}"/>
                  </a:ext>
                </a:extLst>
              </p:cNvPr>
              <p:cNvSpPr/>
              <p:nvPr/>
            </p:nvSpPr>
            <p:spPr>
              <a:xfrm>
                <a:off x="5591750" y="3314525"/>
                <a:ext cx="440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1763" y="774"/>
                    </a:lnTo>
                    <a:lnTo>
                      <a:pt x="17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2683;p59">
                <a:extLst>
                  <a:ext uri="{FF2B5EF4-FFF2-40B4-BE49-F238E27FC236}">
                    <a16:creationId xmlns:a16="http://schemas.microsoft.com/office/drawing/2014/main" id="{F7AF6ADF-7611-1FDA-DBC3-C26CA655F3CF}"/>
                  </a:ext>
                </a:extLst>
              </p:cNvPr>
              <p:cNvSpPr/>
              <p:nvPr/>
            </p:nvSpPr>
            <p:spPr>
              <a:xfrm>
                <a:off x="5350350" y="3365125"/>
                <a:ext cx="1685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6740" y="774"/>
                    </a:lnTo>
                    <a:lnTo>
                      <a:pt x="67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2684;p59">
                <a:extLst>
                  <a:ext uri="{FF2B5EF4-FFF2-40B4-BE49-F238E27FC236}">
                    <a16:creationId xmlns:a16="http://schemas.microsoft.com/office/drawing/2014/main" id="{D448E2DF-D661-9739-23B8-DB1C0AC114B9}"/>
                  </a:ext>
                </a:extLst>
              </p:cNvPr>
              <p:cNvSpPr/>
              <p:nvPr/>
            </p:nvSpPr>
            <p:spPr>
              <a:xfrm>
                <a:off x="5560500" y="3365125"/>
                <a:ext cx="1491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5966" y="774"/>
                    </a:lnTo>
                    <a:lnTo>
                      <a:pt x="59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2685;p59">
                <a:extLst>
                  <a:ext uri="{FF2B5EF4-FFF2-40B4-BE49-F238E27FC236}">
                    <a16:creationId xmlns:a16="http://schemas.microsoft.com/office/drawing/2014/main" id="{86374173-19FF-0891-1296-E5A0335D749D}"/>
                  </a:ext>
                </a:extLst>
              </p:cNvPr>
              <p:cNvSpPr/>
              <p:nvPr/>
            </p:nvSpPr>
            <p:spPr>
              <a:xfrm>
                <a:off x="5350350" y="3415725"/>
                <a:ext cx="1220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4883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4882" y="774"/>
                    </a:lnTo>
                    <a:lnTo>
                      <a:pt x="48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2686;p59">
                <a:extLst>
                  <a:ext uri="{FF2B5EF4-FFF2-40B4-BE49-F238E27FC236}">
                    <a16:creationId xmlns:a16="http://schemas.microsoft.com/office/drawing/2014/main" id="{E6D38C20-E6F8-F303-A302-97AED9B0FA6E}"/>
                  </a:ext>
                </a:extLst>
              </p:cNvPr>
              <p:cNvSpPr/>
              <p:nvPr/>
            </p:nvSpPr>
            <p:spPr>
              <a:xfrm>
                <a:off x="5508700" y="3415725"/>
                <a:ext cx="2009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8038" y="774"/>
                    </a:lnTo>
                    <a:lnTo>
                      <a:pt x="80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2687;p59">
                <a:extLst>
                  <a:ext uri="{FF2B5EF4-FFF2-40B4-BE49-F238E27FC236}">
                    <a16:creationId xmlns:a16="http://schemas.microsoft.com/office/drawing/2014/main" id="{E01B6E99-941B-E470-7637-29BF1B45D20B}"/>
                  </a:ext>
                </a:extLst>
              </p:cNvPr>
              <p:cNvSpPr/>
              <p:nvPr/>
            </p:nvSpPr>
            <p:spPr>
              <a:xfrm>
                <a:off x="5350350" y="3466325"/>
                <a:ext cx="1685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5" extrusionOk="0">
                    <a:moveTo>
                      <a:pt x="1" y="1"/>
                    </a:moveTo>
                    <a:lnTo>
                      <a:pt x="1" y="774"/>
                    </a:lnTo>
                    <a:lnTo>
                      <a:pt x="6740" y="774"/>
                    </a:lnTo>
                    <a:lnTo>
                      <a:pt x="67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2688;p59">
                <a:extLst>
                  <a:ext uri="{FF2B5EF4-FFF2-40B4-BE49-F238E27FC236}">
                    <a16:creationId xmlns:a16="http://schemas.microsoft.com/office/drawing/2014/main" id="{9F9DD3FE-8F89-1AE2-4C0D-942B4B9D98D2}"/>
                  </a:ext>
                </a:extLst>
              </p:cNvPr>
              <p:cNvSpPr/>
              <p:nvPr/>
            </p:nvSpPr>
            <p:spPr>
              <a:xfrm>
                <a:off x="5548000" y="3466325"/>
                <a:ext cx="434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775" extrusionOk="0">
                    <a:moveTo>
                      <a:pt x="1" y="1"/>
                    </a:moveTo>
                    <a:lnTo>
                      <a:pt x="1" y="774"/>
                    </a:lnTo>
                    <a:lnTo>
                      <a:pt x="1739" y="774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2689;p59">
                <a:extLst>
                  <a:ext uri="{FF2B5EF4-FFF2-40B4-BE49-F238E27FC236}">
                    <a16:creationId xmlns:a16="http://schemas.microsoft.com/office/drawing/2014/main" id="{B1EF7C3A-4A2B-339A-9268-1A2E509AC507}"/>
                  </a:ext>
                </a:extLst>
              </p:cNvPr>
              <p:cNvSpPr/>
              <p:nvPr/>
            </p:nvSpPr>
            <p:spPr>
              <a:xfrm>
                <a:off x="5350050" y="3030550"/>
                <a:ext cx="363475" cy="233100"/>
              </a:xfrm>
              <a:custGeom>
                <a:avLst/>
                <a:gdLst/>
                <a:ahLst/>
                <a:cxnLst/>
                <a:rect l="l" t="t" r="r" b="b"/>
                <a:pathLst>
                  <a:path w="14539" h="9324" extrusionOk="0">
                    <a:moveTo>
                      <a:pt x="13622" y="334"/>
                    </a:moveTo>
                    <a:cubicBezTo>
                      <a:pt x="13955" y="334"/>
                      <a:pt x="14241" y="608"/>
                      <a:pt x="14241" y="953"/>
                    </a:cubicBezTo>
                    <a:lnTo>
                      <a:pt x="14241" y="8395"/>
                    </a:lnTo>
                    <a:cubicBezTo>
                      <a:pt x="14241" y="8740"/>
                      <a:pt x="13955" y="9026"/>
                      <a:pt x="13622" y="9026"/>
                    </a:cubicBezTo>
                    <a:lnTo>
                      <a:pt x="953" y="9026"/>
                    </a:lnTo>
                    <a:cubicBezTo>
                      <a:pt x="608" y="9026"/>
                      <a:pt x="322" y="8740"/>
                      <a:pt x="322" y="8395"/>
                    </a:cubicBezTo>
                    <a:lnTo>
                      <a:pt x="322" y="953"/>
                    </a:lnTo>
                    <a:cubicBezTo>
                      <a:pt x="322" y="608"/>
                      <a:pt x="608" y="334"/>
                      <a:pt x="953" y="334"/>
                    </a:cubicBezTo>
                    <a:close/>
                    <a:moveTo>
                      <a:pt x="942" y="1"/>
                    </a:moveTo>
                    <a:cubicBezTo>
                      <a:pt x="418" y="1"/>
                      <a:pt x="1" y="418"/>
                      <a:pt x="1" y="942"/>
                    </a:cubicBezTo>
                    <a:lnTo>
                      <a:pt x="1" y="8383"/>
                    </a:lnTo>
                    <a:cubicBezTo>
                      <a:pt x="1" y="8907"/>
                      <a:pt x="418" y="9323"/>
                      <a:pt x="942" y="9323"/>
                    </a:cubicBezTo>
                    <a:lnTo>
                      <a:pt x="13598" y="9323"/>
                    </a:lnTo>
                    <a:cubicBezTo>
                      <a:pt x="14122" y="9323"/>
                      <a:pt x="14538" y="8907"/>
                      <a:pt x="14538" y="8383"/>
                    </a:cubicBezTo>
                    <a:lnTo>
                      <a:pt x="14538" y="942"/>
                    </a:lnTo>
                    <a:cubicBezTo>
                      <a:pt x="14538" y="418"/>
                      <a:pt x="14122" y="1"/>
                      <a:pt x="135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2690;p59">
                <a:extLst>
                  <a:ext uri="{FF2B5EF4-FFF2-40B4-BE49-F238E27FC236}">
                    <a16:creationId xmlns:a16="http://schemas.microsoft.com/office/drawing/2014/main" id="{16A13D2E-0DA7-6F66-56C5-8F570C72D3AE}"/>
                  </a:ext>
                </a:extLst>
              </p:cNvPr>
              <p:cNvSpPr/>
              <p:nvPr/>
            </p:nvSpPr>
            <p:spPr>
              <a:xfrm>
                <a:off x="5393525" y="3086825"/>
                <a:ext cx="274150" cy="118475"/>
              </a:xfrm>
              <a:custGeom>
                <a:avLst/>
                <a:gdLst/>
                <a:ahLst/>
                <a:cxnLst/>
                <a:rect l="l" t="t" r="r" b="b"/>
                <a:pathLst>
                  <a:path w="10966" h="4739" extrusionOk="0">
                    <a:moveTo>
                      <a:pt x="3703" y="0"/>
                    </a:moveTo>
                    <a:lnTo>
                      <a:pt x="0" y="4739"/>
                    </a:lnTo>
                    <a:lnTo>
                      <a:pt x="10966" y="4739"/>
                    </a:lnTo>
                    <a:lnTo>
                      <a:pt x="8466" y="1536"/>
                    </a:lnTo>
                    <a:lnTo>
                      <a:pt x="6680" y="3798"/>
                    </a:lnTo>
                    <a:lnTo>
                      <a:pt x="37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2691;p59">
                <a:extLst>
                  <a:ext uri="{FF2B5EF4-FFF2-40B4-BE49-F238E27FC236}">
                    <a16:creationId xmlns:a16="http://schemas.microsoft.com/office/drawing/2014/main" id="{47CAF0AB-C30C-555E-8245-A65F8070FCDD}"/>
                  </a:ext>
                </a:extLst>
              </p:cNvPr>
              <p:cNvSpPr/>
              <p:nvPr/>
            </p:nvSpPr>
            <p:spPr>
              <a:xfrm>
                <a:off x="5531925" y="3071925"/>
                <a:ext cx="47050" cy="4707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1883" extrusionOk="0">
                    <a:moveTo>
                      <a:pt x="941" y="1"/>
                    </a:moveTo>
                    <a:cubicBezTo>
                      <a:pt x="417" y="1"/>
                      <a:pt x="1" y="418"/>
                      <a:pt x="1" y="941"/>
                    </a:cubicBezTo>
                    <a:cubicBezTo>
                      <a:pt x="1" y="1453"/>
                      <a:pt x="417" y="1882"/>
                      <a:pt x="941" y="1882"/>
                    </a:cubicBezTo>
                    <a:cubicBezTo>
                      <a:pt x="1465" y="1882"/>
                      <a:pt x="1882" y="1453"/>
                      <a:pt x="1882" y="941"/>
                    </a:cubicBezTo>
                    <a:cubicBezTo>
                      <a:pt x="1882" y="418"/>
                      <a:pt x="1465" y="1"/>
                      <a:pt x="9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2692;p59">
                <a:extLst>
                  <a:ext uri="{FF2B5EF4-FFF2-40B4-BE49-F238E27FC236}">
                    <a16:creationId xmlns:a16="http://schemas.microsoft.com/office/drawing/2014/main" id="{5E0A35DD-0D2E-1129-4D2C-E0EA63EF91EA}"/>
                  </a:ext>
                </a:extLst>
              </p:cNvPr>
              <p:cNvSpPr/>
              <p:nvPr/>
            </p:nvSpPr>
            <p:spPr>
              <a:xfrm>
                <a:off x="4951200" y="3310350"/>
                <a:ext cx="305725" cy="220000"/>
              </a:xfrm>
              <a:custGeom>
                <a:avLst/>
                <a:gdLst/>
                <a:ahLst/>
                <a:cxnLst/>
                <a:rect l="l" t="t" r="r" b="b"/>
                <a:pathLst>
                  <a:path w="12229" h="8800" extrusionOk="0">
                    <a:moveTo>
                      <a:pt x="11312" y="334"/>
                    </a:moveTo>
                    <a:cubicBezTo>
                      <a:pt x="11645" y="334"/>
                      <a:pt x="11931" y="608"/>
                      <a:pt x="11931" y="953"/>
                    </a:cubicBezTo>
                    <a:lnTo>
                      <a:pt x="11931" y="7883"/>
                    </a:lnTo>
                    <a:cubicBezTo>
                      <a:pt x="11931" y="8216"/>
                      <a:pt x="11645" y="8502"/>
                      <a:pt x="11312" y="8502"/>
                    </a:cubicBezTo>
                    <a:lnTo>
                      <a:pt x="953" y="8502"/>
                    </a:lnTo>
                    <a:cubicBezTo>
                      <a:pt x="608" y="8502"/>
                      <a:pt x="322" y="8216"/>
                      <a:pt x="322" y="7883"/>
                    </a:cubicBezTo>
                    <a:lnTo>
                      <a:pt x="322" y="953"/>
                    </a:lnTo>
                    <a:cubicBezTo>
                      <a:pt x="322" y="608"/>
                      <a:pt x="608" y="334"/>
                      <a:pt x="953" y="334"/>
                    </a:cubicBezTo>
                    <a:close/>
                    <a:moveTo>
                      <a:pt x="941" y="1"/>
                    </a:moveTo>
                    <a:cubicBezTo>
                      <a:pt x="417" y="1"/>
                      <a:pt x="1" y="417"/>
                      <a:pt x="1" y="941"/>
                    </a:cubicBezTo>
                    <a:lnTo>
                      <a:pt x="1" y="7859"/>
                    </a:lnTo>
                    <a:cubicBezTo>
                      <a:pt x="1" y="8383"/>
                      <a:pt x="417" y="8799"/>
                      <a:pt x="941" y="8799"/>
                    </a:cubicBezTo>
                    <a:lnTo>
                      <a:pt x="11300" y="8799"/>
                    </a:lnTo>
                    <a:cubicBezTo>
                      <a:pt x="11812" y="8799"/>
                      <a:pt x="12228" y="8383"/>
                      <a:pt x="12228" y="7859"/>
                    </a:cubicBezTo>
                    <a:lnTo>
                      <a:pt x="12228" y="941"/>
                    </a:lnTo>
                    <a:cubicBezTo>
                      <a:pt x="12228" y="417"/>
                      <a:pt x="11812" y="1"/>
                      <a:pt x="1130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2693;p59">
                <a:extLst>
                  <a:ext uri="{FF2B5EF4-FFF2-40B4-BE49-F238E27FC236}">
                    <a16:creationId xmlns:a16="http://schemas.microsoft.com/office/drawing/2014/main" id="{5E10A0A7-BF9B-E1D8-BB1B-5DA7C585ED99}"/>
                  </a:ext>
                </a:extLst>
              </p:cNvPr>
              <p:cNvSpPr/>
              <p:nvPr/>
            </p:nvSpPr>
            <p:spPr>
              <a:xfrm>
                <a:off x="4987825" y="3374950"/>
                <a:ext cx="230100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9204" h="3954" extrusionOk="0">
                    <a:moveTo>
                      <a:pt x="3119" y="0"/>
                    </a:moveTo>
                    <a:lnTo>
                      <a:pt x="0" y="3953"/>
                    </a:lnTo>
                    <a:lnTo>
                      <a:pt x="9204" y="3953"/>
                    </a:lnTo>
                    <a:lnTo>
                      <a:pt x="7108" y="1274"/>
                    </a:lnTo>
                    <a:lnTo>
                      <a:pt x="5620" y="3179"/>
                    </a:lnTo>
                    <a:lnTo>
                      <a:pt x="311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2694;p59">
                <a:extLst>
                  <a:ext uri="{FF2B5EF4-FFF2-40B4-BE49-F238E27FC236}">
                    <a16:creationId xmlns:a16="http://schemas.microsoft.com/office/drawing/2014/main" id="{CD458E06-76A2-51E0-9B32-3F1A784F9197}"/>
                  </a:ext>
                </a:extLst>
              </p:cNvPr>
              <p:cNvSpPr/>
              <p:nvPr/>
            </p:nvSpPr>
            <p:spPr>
              <a:xfrm>
                <a:off x="5104200" y="3362150"/>
                <a:ext cx="3930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584" extrusionOk="0">
                    <a:moveTo>
                      <a:pt x="786" y="0"/>
                    </a:moveTo>
                    <a:cubicBezTo>
                      <a:pt x="346" y="0"/>
                      <a:pt x="0" y="358"/>
                      <a:pt x="0" y="786"/>
                    </a:cubicBezTo>
                    <a:cubicBezTo>
                      <a:pt x="0" y="1227"/>
                      <a:pt x="358" y="1584"/>
                      <a:pt x="786" y="1584"/>
                    </a:cubicBezTo>
                    <a:cubicBezTo>
                      <a:pt x="1215" y="1584"/>
                      <a:pt x="1572" y="1227"/>
                      <a:pt x="1572" y="786"/>
                    </a:cubicBezTo>
                    <a:cubicBezTo>
                      <a:pt x="1572" y="358"/>
                      <a:pt x="1215" y="0"/>
                      <a:pt x="7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" name="Google Shape;2695;p59">
              <a:extLst>
                <a:ext uri="{FF2B5EF4-FFF2-40B4-BE49-F238E27FC236}">
                  <a16:creationId xmlns:a16="http://schemas.microsoft.com/office/drawing/2014/main" id="{A10FF69D-85F4-9746-D307-56BA033B3C14}"/>
                </a:ext>
              </a:extLst>
            </p:cNvPr>
            <p:cNvGrpSpPr/>
            <p:nvPr/>
          </p:nvGrpSpPr>
          <p:grpSpPr>
            <a:xfrm>
              <a:off x="5957461" y="3343972"/>
              <a:ext cx="749797" cy="717499"/>
              <a:chOff x="7847861" y="3178722"/>
              <a:chExt cx="749797" cy="717499"/>
            </a:xfrm>
          </p:grpSpPr>
          <p:sp>
            <p:nvSpPr>
              <p:cNvPr id="134" name="Google Shape;2696;p59">
                <a:extLst>
                  <a:ext uri="{FF2B5EF4-FFF2-40B4-BE49-F238E27FC236}">
                    <a16:creationId xmlns:a16="http://schemas.microsoft.com/office/drawing/2014/main" id="{61E23466-1CB2-9109-2200-9BA2501E1C1F}"/>
                  </a:ext>
                </a:extLst>
              </p:cNvPr>
              <p:cNvSpPr/>
              <p:nvPr/>
            </p:nvSpPr>
            <p:spPr>
              <a:xfrm>
                <a:off x="7847861" y="3214037"/>
                <a:ext cx="710743" cy="682184"/>
              </a:xfrm>
              <a:custGeom>
                <a:avLst/>
                <a:gdLst/>
                <a:ahLst/>
                <a:cxnLst/>
                <a:rect l="l" t="t" r="r" b="b"/>
                <a:pathLst>
                  <a:path w="31557" h="30289" extrusionOk="0">
                    <a:moveTo>
                      <a:pt x="3503" y="0"/>
                    </a:moveTo>
                    <a:cubicBezTo>
                      <a:pt x="1568" y="0"/>
                      <a:pt x="1" y="1602"/>
                      <a:pt x="1" y="3503"/>
                    </a:cubicBezTo>
                    <a:lnTo>
                      <a:pt x="1" y="26786"/>
                    </a:lnTo>
                    <a:cubicBezTo>
                      <a:pt x="1" y="28688"/>
                      <a:pt x="1568" y="30289"/>
                      <a:pt x="3503" y="30289"/>
                    </a:cubicBezTo>
                    <a:lnTo>
                      <a:pt x="28054" y="30289"/>
                    </a:lnTo>
                    <a:cubicBezTo>
                      <a:pt x="29955" y="30289"/>
                      <a:pt x="31556" y="28754"/>
                      <a:pt x="31556" y="26820"/>
                    </a:cubicBezTo>
                    <a:lnTo>
                      <a:pt x="31556" y="3503"/>
                    </a:lnTo>
                    <a:cubicBezTo>
                      <a:pt x="31556" y="1602"/>
                      <a:pt x="29955" y="0"/>
                      <a:pt x="280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2697;p59">
                <a:extLst>
                  <a:ext uri="{FF2B5EF4-FFF2-40B4-BE49-F238E27FC236}">
                    <a16:creationId xmlns:a16="http://schemas.microsoft.com/office/drawing/2014/main" id="{7FC29857-3AA0-1DD2-6E9E-AEA7F9F808D5}"/>
                  </a:ext>
                </a:extLst>
              </p:cNvPr>
              <p:cNvSpPr/>
              <p:nvPr/>
            </p:nvSpPr>
            <p:spPr>
              <a:xfrm>
                <a:off x="7886937" y="3178722"/>
                <a:ext cx="710720" cy="681441"/>
              </a:xfrm>
              <a:custGeom>
                <a:avLst/>
                <a:gdLst/>
                <a:ahLst/>
                <a:cxnLst/>
                <a:rect l="l" t="t" r="r" b="b"/>
                <a:pathLst>
                  <a:path w="31556" h="30256" extrusionOk="0">
                    <a:moveTo>
                      <a:pt x="3503" y="1"/>
                    </a:moveTo>
                    <a:cubicBezTo>
                      <a:pt x="1601" y="1"/>
                      <a:pt x="0" y="1568"/>
                      <a:pt x="0" y="3503"/>
                    </a:cubicBezTo>
                    <a:lnTo>
                      <a:pt x="0" y="26753"/>
                    </a:lnTo>
                    <a:cubicBezTo>
                      <a:pt x="0" y="28688"/>
                      <a:pt x="1601" y="30256"/>
                      <a:pt x="3503" y="30256"/>
                    </a:cubicBezTo>
                    <a:lnTo>
                      <a:pt x="28053" y="30256"/>
                    </a:lnTo>
                    <a:cubicBezTo>
                      <a:pt x="29988" y="30256"/>
                      <a:pt x="31556" y="28688"/>
                      <a:pt x="31556" y="26753"/>
                    </a:cubicBezTo>
                    <a:lnTo>
                      <a:pt x="31556" y="3503"/>
                    </a:lnTo>
                    <a:cubicBezTo>
                      <a:pt x="31556" y="1568"/>
                      <a:pt x="29988" y="1"/>
                      <a:pt x="280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2698;p59">
                <a:extLst>
                  <a:ext uri="{FF2B5EF4-FFF2-40B4-BE49-F238E27FC236}">
                    <a16:creationId xmlns:a16="http://schemas.microsoft.com/office/drawing/2014/main" id="{6E4CBFD8-C150-6F5E-0551-3CE3B9E1B107}"/>
                  </a:ext>
                </a:extLst>
              </p:cNvPr>
              <p:cNvSpPr/>
              <p:nvPr/>
            </p:nvSpPr>
            <p:spPr>
              <a:xfrm>
                <a:off x="7944032" y="3221560"/>
                <a:ext cx="596531" cy="595788"/>
              </a:xfrm>
              <a:custGeom>
                <a:avLst/>
                <a:gdLst/>
                <a:ahLst/>
                <a:cxnLst/>
                <a:rect l="l" t="t" r="r" b="b"/>
                <a:pathLst>
                  <a:path w="26486" h="26453" extrusionOk="0">
                    <a:moveTo>
                      <a:pt x="13243" y="3803"/>
                    </a:moveTo>
                    <a:cubicBezTo>
                      <a:pt x="18413" y="3803"/>
                      <a:pt x="22616" y="8006"/>
                      <a:pt x="22616" y="13176"/>
                    </a:cubicBezTo>
                    <a:cubicBezTo>
                      <a:pt x="22616" y="18413"/>
                      <a:pt x="18413" y="22583"/>
                      <a:pt x="13243" y="22583"/>
                    </a:cubicBezTo>
                    <a:cubicBezTo>
                      <a:pt x="8073" y="22583"/>
                      <a:pt x="3836" y="18346"/>
                      <a:pt x="3836" y="13176"/>
                    </a:cubicBezTo>
                    <a:cubicBezTo>
                      <a:pt x="3836" y="8006"/>
                      <a:pt x="8073" y="3803"/>
                      <a:pt x="13243" y="3803"/>
                    </a:cubicBezTo>
                    <a:close/>
                    <a:moveTo>
                      <a:pt x="13243" y="0"/>
                    </a:moveTo>
                    <a:cubicBezTo>
                      <a:pt x="5938" y="0"/>
                      <a:pt x="0" y="5938"/>
                      <a:pt x="0" y="13243"/>
                    </a:cubicBezTo>
                    <a:cubicBezTo>
                      <a:pt x="0" y="20515"/>
                      <a:pt x="5938" y="26452"/>
                      <a:pt x="13243" y="26452"/>
                    </a:cubicBezTo>
                    <a:cubicBezTo>
                      <a:pt x="20515" y="26452"/>
                      <a:pt x="26452" y="20515"/>
                      <a:pt x="26452" y="13243"/>
                    </a:cubicBezTo>
                    <a:cubicBezTo>
                      <a:pt x="26486" y="5938"/>
                      <a:pt x="20582" y="0"/>
                      <a:pt x="13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2699;p59">
                <a:extLst>
                  <a:ext uri="{FF2B5EF4-FFF2-40B4-BE49-F238E27FC236}">
                    <a16:creationId xmlns:a16="http://schemas.microsoft.com/office/drawing/2014/main" id="{E050D127-0B44-DA22-BB88-E023F90C2C80}"/>
                  </a:ext>
                </a:extLst>
              </p:cNvPr>
              <p:cNvSpPr/>
              <p:nvPr/>
            </p:nvSpPr>
            <p:spPr>
              <a:xfrm>
                <a:off x="8146126" y="3430411"/>
                <a:ext cx="394437" cy="387680"/>
              </a:xfrm>
              <a:custGeom>
                <a:avLst/>
                <a:gdLst/>
                <a:ahLst/>
                <a:cxnLst/>
                <a:rect l="l" t="t" r="r" b="b"/>
                <a:pathLst>
                  <a:path w="17513" h="17213" extrusionOk="0">
                    <a:moveTo>
                      <a:pt x="16879" y="0"/>
                    </a:moveTo>
                    <a:cubicBezTo>
                      <a:pt x="17146" y="801"/>
                      <a:pt x="17313" y="1568"/>
                      <a:pt x="17379" y="2402"/>
                    </a:cubicBezTo>
                    <a:lnTo>
                      <a:pt x="13610" y="3703"/>
                    </a:lnTo>
                    <a:lnTo>
                      <a:pt x="13610" y="3970"/>
                    </a:lnTo>
                    <a:cubicBezTo>
                      <a:pt x="13610" y="9140"/>
                      <a:pt x="9374" y="13343"/>
                      <a:pt x="4203" y="13343"/>
                    </a:cubicBezTo>
                    <a:cubicBezTo>
                      <a:pt x="2869" y="13343"/>
                      <a:pt x="1635" y="13043"/>
                      <a:pt x="467" y="12543"/>
                    </a:cubicBezTo>
                    <a:lnTo>
                      <a:pt x="0" y="16512"/>
                    </a:lnTo>
                    <a:cubicBezTo>
                      <a:pt x="1335" y="16979"/>
                      <a:pt x="2769" y="17213"/>
                      <a:pt x="4203" y="17213"/>
                    </a:cubicBezTo>
                    <a:cubicBezTo>
                      <a:pt x="11509" y="17213"/>
                      <a:pt x="17413" y="11308"/>
                      <a:pt x="17413" y="4003"/>
                    </a:cubicBezTo>
                    <a:cubicBezTo>
                      <a:pt x="17513" y="2569"/>
                      <a:pt x="17313" y="1235"/>
                      <a:pt x="168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2700;p59">
                <a:extLst>
                  <a:ext uri="{FF2B5EF4-FFF2-40B4-BE49-F238E27FC236}">
                    <a16:creationId xmlns:a16="http://schemas.microsoft.com/office/drawing/2014/main" id="{59F519A1-66CB-23CD-6CC9-CE6D3C175DCE}"/>
                  </a:ext>
                </a:extLst>
              </p:cNvPr>
              <p:cNvSpPr/>
              <p:nvPr/>
            </p:nvSpPr>
            <p:spPr>
              <a:xfrm>
                <a:off x="8067230" y="3344758"/>
                <a:ext cx="349369" cy="349369"/>
              </a:xfrm>
              <a:custGeom>
                <a:avLst/>
                <a:gdLst/>
                <a:ahLst/>
                <a:cxnLst/>
                <a:rect l="l" t="t" r="r" b="b"/>
                <a:pathLst>
                  <a:path w="15512" h="15512" extrusionOk="0">
                    <a:moveTo>
                      <a:pt x="7540" y="768"/>
                    </a:moveTo>
                    <a:lnTo>
                      <a:pt x="7540" y="2969"/>
                    </a:lnTo>
                    <a:cubicBezTo>
                      <a:pt x="6972" y="2969"/>
                      <a:pt x="6372" y="2969"/>
                      <a:pt x="5872" y="3003"/>
                    </a:cubicBezTo>
                    <a:cubicBezTo>
                      <a:pt x="6505" y="1969"/>
                      <a:pt x="7173" y="1168"/>
                      <a:pt x="7540" y="768"/>
                    </a:cubicBezTo>
                    <a:close/>
                    <a:moveTo>
                      <a:pt x="8007" y="634"/>
                    </a:moveTo>
                    <a:cubicBezTo>
                      <a:pt x="8373" y="1001"/>
                      <a:pt x="9174" y="1935"/>
                      <a:pt x="9875" y="3136"/>
                    </a:cubicBezTo>
                    <a:cubicBezTo>
                      <a:pt x="9207" y="3036"/>
                      <a:pt x="8607" y="3003"/>
                      <a:pt x="8007" y="2969"/>
                    </a:cubicBezTo>
                    <a:lnTo>
                      <a:pt x="8007" y="634"/>
                    </a:lnTo>
                    <a:close/>
                    <a:moveTo>
                      <a:pt x="7106" y="601"/>
                    </a:moveTo>
                    <a:lnTo>
                      <a:pt x="7106" y="601"/>
                    </a:lnTo>
                    <a:cubicBezTo>
                      <a:pt x="6639" y="1135"/>
                      <a:pt x="5938" y="1969"/>
                      <a:pt x="5338" y="3036"/>
                    </a:cubicBezTo>
                    <a:cubicBezTo>
                      <a:pt x="4504" y="3136"/>
                      <a:pt x="3804" y="3270"/>
                      <a:pt x="3170" y="3370"/>
                    </a:cubicBezTo>
                    <a:cubicBezTo>
                      <a:pt x="4137" y="2035"/>
                      <a:pt x="5471" y="1035"/>
                      <a:pt x="7106" y="601"/>
                    </a:cubicBezTo>
                    <a:close/>
                    <a:moveTo>
                      <a:pt x="8640" y="634"/>
                    </a:moveTo>
                    <a:lnTo>
                      <a:pt x="8640" y="634"/>
                    </a:lnTo>
                    <a:cubicBezTo>
                      <a:pt x="10342" y="1135"/>
                      <a:pt x="11776" y="2202"/>
                      <a:pt x="12710" y="3670"/>
                    </a:cubicBezTo>
                    <a:cubicBezTo>
                      <a:pt x="11876" y="3470"/>
                      <a:pt x="11142" y="3303"/>
                      <a:pt x="10442" y="3203"/>
                    </a:cubicBezTo>
                    <a:cubicBezTo>
                      <a:pt x="9808" y="2035"/>
                      <a:pt x="9107" y="1168"/>
                      <a:pt x="8640" y="634"/>
                    </a:cubicBezTo>
                    <a:close/>
                    <a:moveTo>
                      <a:pt x="5338" y="835"/>
                    </a:moveTo>
                    <a:cubicBezTo>
                      <a:pt x="4170" y="1468"/>
                      <a:pt x="3203" y="2436"/>
                      <a:pt x="2503" y="3503"/>
                    </a:cubicBezTo>
                    <a:cubicBezTo>
                      <a:pt x="2169" y="3603"/>
                      <a:pt x="1869" y="3670"/>
                      <a:pt x="1569" y="3770"/>
                    </a:cubicBezTo>
                    <a:cubicBezTo>
                      <a:pt x="2503" y="2469"/>
                      <a:pt x="3804" y="1435"/>
                      <a:pt x="5338" y="835"/>
                    </a:cubicBezTo>
                    <a:close/>
                    <a:moveTo>
                      <a:pt x="10608" y="1001"/>
                    </a:moveTo>
                    <a:cubicBezTo>
                      <a:pt x="12043" y="1635"/>
                      <a:pt x="13277" y="2669"/>
                      <a:pt x="14044" y="4003"/>
                    </a:cubicBezTo>
                    <a:cubicBezTo>
                      <a:pt x="13811" y="3937"/>
                      <a:pt x="13544" y="3870"/>
                      <a:pt x="13310" y="3803"/>
                    </a:cubicBezTo>
                    <a:cubicBezTo>
                      <a:pt x="12643" y="2669"/>
                      <a:pt x="11709" y="1702"/>
                      <a:pt x="10608" y="1001"/>
                    </a:cubicBezTo>
                    <a:close/>
                    <a:moveTo>
                      <a:pt x="2269" y="4104"/>
                    </a:moveTo>
                    <a:lnTo>
                      <a:pt x="2269" y="4104"/>
                    </a:lnTo>
                    <a:cubicBezTo>
                      <a:pt x="1669" y="5104"/>
                      <a:pt x="1368" y="6272"/>
                      <a:pt x="1335" y="7473"/>
                    </a:cubicBezTo>
                    <a:lnTo>
                      <a:pt x="468" y="7473"/>
                    </a:lnTo>
                    <a:cubicBezTo>
                      <a:pt x="501" y="6338"/>
                      <a:pt x="801" y="5304"/>
                      <a:pt x="1302" y="4370"/>
                    </a:cubicBezTo>
                    <a:cubicBezTo>
                      <a:pt x="1535" y="4304"/>
                      <a:pt x="1869" y="4170"/>
                      <a:pt x="2269" y="4104"/>
                    </a:cubicBezTo>
                    <a:close/>
                    <a:moveTo>
                      <a:pt x="5138" y="3503"/>
                    </a:moveTo>
                    <a:lnTo>
                      <a:pt x="5138" y="3503"/>
                    </a:lnTo>
                    <a:cubicBezTo>
                      <a:pt x="4637" y="4604"/>
                      <a:pt x="4204" y="5871"/>
                      <a:pt x="4137" y="7306"/>
                    </a:cubicBezTo>
                    <a:lnTo>
                      <a:pt x="4137" y="7473"/>
                    </a:lnTo>
                    <a:lnTo>
                      <a:pt x="1802" y="7473"/>
                    </a:lnTo>
                    <a:cubicBezTo>
                      <a:pt x="1835" y="6172"/>
                      <a:pt x="2202" y="4971"/>
                      <a:pt x="2836" y="3870"/>
                    </a:cubicBezTo>
                    <a:cubicBezTo>
                      <a:pt x="3203" y="3803"/>
                      <a:pt x="3670" y="3703"/>
                      <a:pt x="4204" y="3637"/>
                    </a:cubicBezTo>
                    <a:cubicBezTo>
                      <a:pt x="4504" y="3603"/>
                      <a:pt x="4804" y="3536"/>
                      <a:pt x="5138" y="3503"/>
                    </a:cubicBezTo>
                    <a:close/>
                    <a:moveTo>
                      <a:pt x="7540" y="3370"/>
                    </a:moveTo>
                    <a:lnTo>
                      <a:pt x="7540" y="7473"/>
                    </a:lnTo>
                    <a:lnTo>
                      <a:pt x="4537" y="7473"/>
                    </a:lnTo>
                    <a:lnTo>
                      <a:pt x="4537" y="7339"/>
                    </a:lnTo>
                    <a:cubicBezTo>
                      <a:pt x="4637" y="5838"/>
                      <a:pt x="5104" y="4537"/>
                      <a:pt x="5638" y="3470"/>
                    </a:cubicBezTo>
                    <a:cubicBezTo>
                      <a:pt x="6205" y="3436"/>
                      <a:pt x="6872" y="3370"/>
                      <a:pt x="7540" y="3370"/>
                    </a:cubicBezTo>
                    <a:close/>
                    <a:moveTo>
                      <a:pt x="8007" y="3436"/>
                    </a:moveTo>
                    <a:cubicBezTo>
                      <a:pt x="8674" y="3470"/>
                      <a:pt x="9374" y="3503"/>
                      <a:pt x="10141" y="3603"/>
                    </a:cubicBezTo>
                    <a:cubicBezTo>
                      <a:pt x="10675" y="4637"/>
                      <a:pt x="11109" y="5938"/>
                      <a:pt x="11142" y="7339"/>
                    </a:cubicBezTo>
                    <a:lnTo>
                      <a:pt x="11142" y="7473"/>
                    </a:lnTo>
                    <a:lnTo>
                      <a:pt x="8007" y="7473"/>
                    </a:lnTo>
                    <a:lnTo>
                      <a:pt x="8007" y="3436"/>
                    </a:lnTo>
                    <a:close/>
                    <a:moveTo>
                      <a:pt x="10675" y="3670"/>
                    </a:moveTo>
                    <a:cubicBezTo>
                      <a:pt x="11442" y="3803"/>
                      <a:pt x="12210" y="3970"/>
                      <a:pt x="13043" y="4170"/>
                    </a:cubicBezTo>
                    <a:cubicBezTo>
                      <a:pt x="13544" y="5171"/>
                      <a:pt x="13844" y="6305"/>
                      <a:pt x="13944" y="7473"/>
                    </a:cubicBezTo>
                    <a:lnTo>
                      <a:pt x="11609" y="7473"/>
                    </a:lnTo>
                    <a:lnTo>
                      <a:pt x="11609" y="7306"/>
                    </a:lnTo>
                    <a:cubicBezTo>
                      <a:pt x="11509" y="5938"/>
                      <a:pt x="11175" y="4671"/>
                      <a:pt x="10675" y="3670"/>
                    </a:cubicBezTo>
                    <a:close/>
                    <a:moveTo>
                      <a:pt x="13611" y="4304"/>
                    </a:moveTo>
                    <a:cubicBezTo>
                      <a:pt x="13844" y="4370"/>
                      <a:pt x="14111" y="4470"/>
                      <a:pt x="14344" y="4504"/>
                    </a:cubicBezTo>
                    <a:cubicBezTo>
                      <a:pt x="14778" y="5371"/>
                      <a:pt x="15045" y="6372"/>
                      <a:pt x="15112" y="7439"/>
                    </a:cubicBezTo>
                    <a:lnTo>
                      <a:pt x="14344" y="7439"/>
                    </a:lnTo>
                    <a:lnTo>
                      <a:pt x="14344" y="7473"/>
                    </a:lnTo>
                    <a:cubicBezTo>
                      <a:pt x="14311" y="6338"/>
                      <a:pt x="14044" y="5271"/>
                      <a:pt x="13611" y="4304"/>
                    </a:cubicBezTo>
                    <a:close/>
                    <a:moveTo>
                      <a:pt x="1335" y="7940"/>
                    </a:moveTo>
                    <a:cubicBezTo>
                      <a:pt x="1368" y="9274"/>
                      <a:pt x="1702" y="10541"/>
                      <a:pt x="2336" y="11642"/>
                    </a:cubicBezTo>
                    <a:cubicBezTo>
                      <a:pt x="2036" y="11542"/>
                      <a:pt x="1769" y="11475"/>
                      <a:pt x="1435" y="11375"/>
                    </a:cubicBezTo>
                    <a:cubicBezTo>
                      <a:pt x="835" y="10341"/>
                      <a:pt x="501" y="9174"/>
                      <a:pt x="468" y="7940"/>
                    </a:cubicBezTo>
                    <a:close/>
                    <a:moveTo>
                      <a:pt x="15112" y="7940"/>
                    </a:moveTo>
                    <a:cubicBezTo>
                      <a:pt x="15045" y="9274"/>
                      <a:pt x="14678" y="10508"/>
                      <a:pt x="14011" y="11609"/>
                    </a:cubicBezTo>
                    <a:cubicBezTo>
                      <a:pt x="13811" y="11676"/>
                      <a:pt x="13510" y="11776"/>
                      <a:pt x="13277" y="11842"/>
                    </a:cubicBezTo>
                    <a:cubicBezTo>
                      <a:pt x="13944" y="10675"/>
                      <a:pt x="14311" y="9341"/>
                      <a:pt x="14344" y="7940"/>
                    </a:cubicBezTo>
                    <a:close/>
                    <a:moveTo>
                      <a:pt x="4104" y="7940"/>
                    </a:moveTo>
                    <a:cubicBezTo>
                      <a:pt x="4137" y="9374"/>
                      <a:pt x="4504" y="10842"/>
                      <a:pt x="5271" y="12276"/>
                    </a:cubicBezTo>
                    <a:cubicBezTo>
                      <a:pt x="4504" y="12143"/>
                      <a:pt x="3703" y="12009"/>
                      <a:pt x="2936" y="11809"/>
                    </a:cubicBezTo>
                    <a:cubicBezTo>
                      <a:pt x="2202" y="10675"/>
                      <a:pt x="1802" y="9341"/>
                      <a:pt x="1769" y="7940"/>
                    </a:cubicBezTo>
                    <a:close/>
                    <a:moveTo>
                      <a:pt x="13944" y="7873"/>
                    </a:moveTo>
                    <a:cubicBezTo>
                      <a:pt x="13877" y="9374"/>
                      <a:pt x="13444" y="10808"/>
                      <a:pt x="12643" y="11942"/>
                    </a:cubicBezTo>
                    <a:cubicBezTo>
                      <a:pt x="12210" y="12043"/>
                      <a:pt x="11809" y="12176"/>
                      <a:pt x="11342" y="12209"/>
                    </a:cubicBezTo>
                    <a:lnTo>
                      <a:pt x="10342" y="12343"/>
                    </a:lnTo>
                    <a:cubicBezTo>
                      <a:pt x="11142" y="10875"/>
                      <a:pt x="11542" y="9374"/>
                      <a:pt x="11609" y="7873"/>
                    </a:cubicBezTo>
                    <a:close/>
                    <a:moveTo>
                      <a:pt x="7540" y="7973"/>
                    </a:moveTo>
                    <a:lnTo>
                      <a:pt x="7540" y="12476"/>
                    </a:lnTo>
                    <a:cubicBezTo>
                      <a:pt x="7006" y="12443"/>
                      <a:pt x="6439" y="12376"/>
                      <a:pt x="5805" y="12343"/>
                    </a:cubicBezTo>
                    <a:cubicBezTo>
                      <a:pt x="5004" y="10875"/>
                      <a:pt x="4604" y="9441"/>
                      <a:pt x="4537" y="7973"/>
                    </a:cubicBezTo>
                    <a:close/>
                    <a:moveTo>
                      <a:pt x="11142" y="7940"/>
                    </a:moveTo>
                    <a:cubicBezTo>
                      <a:pt x="11109" y="9441"/>
                      <a:pt x="10675" y="10942"/>
                      <a:pt x="9808" y="12443"/>
                    </a:cubicBezTo>
                    <a:cubicBezTo>
                      <a:pt x="9274" y="12476"/>
                      <a:pt x="8640" y="12476"/>
                      <a:pt x="8007" y="12476"/>
                    </a:cubicBezTo>
                    <a:lnTo>
                      <a:pt x="8007" y="7940"/>
                    </a:lnTo>
                    <a:close/>
                    <a:moveTo>
                      <a:pt x="13611" y="12143"/>
                    </a:moveTo>
                    <a:cubicBezTo>
                      <a:pt x="12843" y="13177"/>
                      <a:pt x="11809" y="14011"/>
                      <a:pt x="10608" y="14511"/>
                    </a:cubicBezTo>
                    <a:cubicBezTo>
                      <a:pt x="11509" y="13977"/>
                      <a:pt x="12310" y="13210"/>
                      <a:pt x="12877" y="12343"/>
                    </a:cubicBezTo>
                    <a:cubicBezTo>
                      <a:pt x="13144" y="12276"/>
                      <a:pt x="13377" y="12209"/>
                      <a:pt x="13611" y="12143"/>
                    </a:cubicBezTo>
                    <a:close/>
                    <a:moveTo>
                      <a:pt x="1769" y="11942"/>
                    </a:moveTo>
                    <a:lnTo>
                      <a:pt x="2636" y="12176"/>
                    </a:lnTo>
                    <a:cubicBezTo>
                      <a:pt x="3303" y="13210"/>
                      <a:pt x="4204" y="14044"/>
                      <a:pt x="5305" y="14678"/>
                    </a:cubicBezTo>
                    <a:cubicBezTo>
                      <a:pt x="3870" y="14144"/>
                      <a:pt x="2636" y="13177"/>
                      <a:pt x="1769" y="11942"/>
                    </a:cubicBezTo>
                    <a:close/>
                    <a:moveTo>
                      <a:pt x="6105" y="12776"/>
                    </a:moveTo>
                    <a:cubicBezTo>
                      <a:pt x="6606" y="12843"/>
                      <a:pt x="7106" y="12843"/>
                      <a:pt x="7540" y="12876"/>
                    </a:cubicBezTo>
                    <a:lnTo>
                      <a:pt x="7540" y="14711"/>
                    </a:lnTo>
                    <a:cubicBezTo>
                      <a:pt x="6972" y="14111"/>
                      <a:pt x="6505" y="13410"/>
                      <a:pt x="6105" y="12776"/>
                    </a:cubicBezTo>
                    <a:close/>
                    <a:moveTo>
                      <a:pt x="9541" y="12843"/>
                    </a:moveTo>
                    <a:lnTo>
                      <a:pt x="9541" y="12843"/>
                    </a:lnTo>
                    <a:cubicBezTo>
                      <a:pt x="9141" y="13510"/>
                      <a:pt x="8607" y="14177"/>
                      <a:pt x="8007" y="14845"/>
                    </a:cubicBezTo>
                    <a:lnTo>
                      <a:pt x="8007" y="12876"/>
                    </a:lnTo>
                    <a:lnTo>
                      <a:pt x="8307" y="12876"/>
                    </a:lnTo>
                    <a:cubicBezTo>
                      <a:pt x="8707" y="12876"/>
                      <a:pt x="9141" y="12876"/>
                      <a:pt x="9541" y="12843"/>
                    </a:cubicBezTo>
                    <a:close/>
                    <a:moveTo>
                      <a:pt x="12276" y="12476"/>
                    </a:moveTo>
                    <a:lnTo>
                      <a:pt x="12276" y="12476"/>
                    </a:lnTo>
                    <a:cubicBezTo>
                      <a:pt x="11309" y="13644"/>
                      <a:pt x="10041" y="14478"/>
                      <a:pt x="8540" y="14878"/>
                    </a:cubicBezTo>
                    <a:cubicBezTo>
                      <a:pt x="9141" y="14211"/>
                      <a:pt x="9641" y="13510"/>
                      <a:pt x="10108" y="12810"/>
                    </a:cubicBezTo>
                    <a:cubicBezTo>
                      <a:pt x="10875" y="12710"/>
                      <a:pt x="11642" y="12643"/>
                      <a:pt x="12276" y="12476"/>
                    </a:cubicBezTo>
                    <a:close/>
                    <a:moveTo>
                      <a:pt x="3303" y="12343"/>
                    </a:moveTo>
                    <a:lnTo>
                      <a:pt x="3303" y="12343"/>
                    </a:lnTo>
                    <a:cubicBezTo>
                      <a:pt x="4104" y="12510"/>
                      <a:pt x="4838" y="12643"/>
                      <a:pt x="5538" y="12710"/>
                    </a:cubicBezTo>
                    <a:cubicBezTo>
                      <a:pt x="5972" y="13477"/>
                      <a:pt x="6505" y="14211"/>
                      <a:pt x="7139" y="14945"/>
                    </a:cubicBezTo>
                    <a:cubicBezTo>
                      <a:pt x="5605" y="14511"/>
                      <a:pt x="4271" y="13544"/>
                      <a:pt x="3303" y="12343"/>
                    </a:cubicBezTo>
                    <a:close/>
                    <a:moveTo>
                      <a:pt x="7773" y="1"/>
                    </a:moveTo>
                    <a:cubicBezTo>
                      <a:pt x="3470" y="1"/>
                      <a:pt x="1" y="3470"/>
                      <a:pt x="1" y="7773"/>
                    </a:cubicBezTo>
                    <a:cubicBezTo>
                      <a:pt x="1" y="12043"/>
                      <a:pt x="3470" y="15512"/>
                      <a:pt x="7773" y="15512"/>
                    </a:cubicBezTo>
                    <a:lnTo>
                      <a:pt x="7940" y="15512"/>
                    </a:lnTo>
                    <a:cubicBezTo>
                      <a:pt x="12143" y="15445"/>
                      <a:pt x="15512" y="11976"/>
                      <a:pt x="15512" y="7773"/>
                    </a:cubicBezTo>
                    <a:cubicBezTo>
                      <a:pt x="15512" y="3536"/>
                      <a:pt x="12143" y="101"/>
                      <a:pt x="7940" y="1"/>
                    </a:cubicBezTo>
                    <a:close/>
                  </a:path>
                </a:pathLst>
              </a:custGeom>
              <a:solidFill>
                <a:srgbClr val="92F7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" name="Google Shape;2701;p59">
              <a:extLst>
                <a:ext uri="{FF2B5EF4-FFF2-40B4-BE49-F238E27FC236}">
                  <a16:creationId xmlns:a16="http://schemas.microsoft.com/office/drawing/2014/main" id="{856A59ED-1289-1115-4970-10CF5858960B}"/>
                </a:ext>
              </a:extLst>
            </p:cNvPr>
            <p:cNvGrpSpPr/>
            <p:nvPr/>
          </p:nvGrpSpPr>
          <p:grpSpPr>
            <a:xfrm>
              <a:off x="4088181" y="4294860"/>
              <a:ext cx="1464539" cy="927911"/>
              <a:chOff x="6699267" y="4352378"/>
              <a:chExt cx="1248647" cy="791125"/>
            </a:xfrm>
          </p:grpSpPr>
          <p:sp>
            <p:nvSpPr>
              <p:cNvPr id="129" name="Google Shape;2702;p59">
                <a:extLst>
                  <a:ext uri="{FF2B5EF4-FFF2-40B4-BE49-F238E27FC236}">
                    <a16:creationId xmlns:a16="http://schemas.microsoft.com/office/drawing/2014/main" id="{6CD5BACC-BF65-9B21-DB95-26ECD0986DFD}"/>
                  </a:ext>
                </a:extLst>
              </p:cNvPr>
              <p:cNvSpPr/>
              <p:nvPr/>
            </p:nvSpPr>
            <p:spPr>
              <a:xfrm flipH="1">
                <a:off x="6699267" y="4352378"/>
                <a:ext cx="649121" cy="791125"/>
              </a:xfrm>
              <a:custGeom>
                <a:avLst/>
                <a:gdLst/>
                <a:ahLst/>
                <a:cxnLst/>
                <a:rect l="l" t="t" r="r" b="b"/>
                <a:pathLst>
                  <a:path w="28821" h="35126" extrusionOk="0">
                    <a:moveTo>
                      <a:pt x="0" y="0"/>
                    </a:moveTo>
                    <a:lnTo>
                      <a:pt x="2502" y="20848"/>
                    </a:lnTo>
                    <a:lnTo>
                      <a:pt x="5404" y="35125"/>
                    </a:lnTo>
                    <a:lnTo>
                      <a:pt x="28821" y="35125"/>
                    </a:lnTo>
                    <a:lnTo>
                      <a:pt x="18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2703;p59">
                <a:extLst>
                  <a:ext uri="{FF2B5EF4-FFF2-40B4-BE49-F238E27FC236}">
                    <a16:creationId xmlns:a16="http://schemas.microsoft.com/office/drawing/2014/main" id="{A17C7E6E-238A-0C2E-387F-719A9510BF46}"/>
                  </a:ext>
                </a:extLst>
              </p:cNvPr>
              <p:cNvSpPr/>
              <p:nvPr/>
            </p:nvSpPr>
            <p:spPr>
              <a:xfrm flipH="1">
                <a:off x="7275505" y="4352378"/>
                <a:ext cx="672409" cy="791125"/>
              </a:xfrm>
              <a:custGeom>
                <a:avLst/>
                <a:gdLst/>
                <a:ahLst/>
                <a:cxnLst/>
                <a:rect l="l" t="t" r="r" b="b"/>
                <a:pathLst>
                  <a:path w="29855" h="35126" extrusionOk="0">
                    <a:moveTo>
                      <a:pt x="10474" y="0"/>
                    </a:moveTo>
                    <a:lnTo>
                      <a:pt x="0" y="35125"/>
                    </a:lnTo>
                    <a:lnTo>
                      <a:pt x="26752" y="35125"/>
                    </a:lnTo>
                    <a:lnTo>
                      <a:pt x="29855" y="20915"/>
                    </a:lnTo>
                    <a:lnTo>
                      <a:pt x="288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2704;p59">
                <a:extLst>
                  <a:ext uri="{FF2B5EF4-FFF2-40B4-BE49-F238E27FC236}">
                    <a16:creationId xmlns:a16="http://schemas.microsoft.com/office/drawing/2014/main" id="{590DC193-78F3-0D63-32C5-7C6FC453D8A0}"/>
                  </a:ext>
                </a:extLst>
              </p:cNvPr>
              <p:cNvSpPr/>
              <p:nvPr/>
            </p:nvSpPr>
            <p:spPr>
              <a:xfrm flipH="1">
                <a:off x="6809695" y="4352378"/>
                <a:ext cx="257725" cy="424482"/>
              </a:xfrm>
              <a:custGeom>
                <a:avLst/>
                <a:gdLst/>
                <a:ahLst/>
                <a:cxnLst/>
                <a:rect l="l" t="t" r="r" b="b"/>
                <a:pathLst>
                  <a:path w="11443" h="18847" extrusionOk="0">
                    <a:moveTo>
                      <a:pt x="1" y="0"/>
                    </a:moveTo>
                    <a:cubicBezTo>
                      <a:pt x="334" y="5671"/>
                      <a:pt x="2602" y="11275"/>
                      <a:pt x="6439" y="15511"/>
                    </a:cubicBezTo>
                    <a:cubicBezTo>
                      <a:pt x="7573" y="16812"/>
                      <a:pt x="8907" y="17980"/>
                      <a:pt x="10508" y="18647"/>
                    </a:cubicBezTo>
                    <a:cubicBezTo>
                      <a:pt x="10775" y="18780"/>
                      <a:pt x="11109" y="18814"/>
                      <a:pt x="11442" y="18847"/>
                    </a:cubicBezTo>
                    <a:lnTo>
                      <a:pt x="58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2705;p59">
                <a:extLst>
                  <a:ext uri="{FF2B5EF4-FFF2-40B4-BE49-F238E27FC236}">
                    <a16:creationId xmlns:a16="http://schemas.microsoft.com/office/drawing/2014/main" id="{70364DF9-3BD7-583D-D3BB-7D0455D5145E}"/>
                  </a:ext>
                </a:extLst>
              </p:cNvPr>
              <p:cNvSpPr/>
              <p:nvPr/>
            </p:nvSpPr>
            <p:spPr>
              <a:xfrm flipH="1">
                <a:off x="7570009" y="4352378"/>
                <a:ext cx="268986" cy="424482"/>
              </a:xfrm>
              <a:custGeom>
                <a:avLst/>
                <a:gdLst/>
                <a:ahLst/>
                <a:cxnLst/>
                <a:rect l="l" t="t" r="r" b="b"/>
                <a:pathLst>
                  <a:path w="11943" h="18847" extrusionOk="0">
                    <a:moveTo>
                      <a:pt x="5638" y="0"/>
                    </a:moveTo>
                    <a:lnTo>
                      <a:pt x="1" y="18847"/>
                    </a:lnTo>
                    <a:cubicBezTo>
                      <a:pt x="501" y="18847"/>
                      <a:pt x="1002" y="18814"/>
                      <a:pt x="1435" y="18647"/>
                    </a:cubicBezTo>
                    <a:cubicBezTo>
                      <a:pt x="3003" y="17980"/>
                      <a:pt x="4304" y="16812"/>
                      <a:pt x="5471" y="15511"/>
                    </a:cubicBezTo>
                    <a:cubicBezTo>
                      <a:pt x="9274" y="11275"/>
                      <a:pt x="11576" y="5738"/>
                      <a:pt x="119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2706;p59">
                <a:extLst>
                  <a:ext uri="{FF2B5EF4-FFF2-40B4-BE49-F238E27FC236}">
                    <a16:creationId xmlns:a16="http://schemas.microsoft.com/office/drawing/2014/main" id="{EC23635F-7D70-B46B-10BB-2A52EEE69C6C}"/>
                  </a:ext>
                </a:extLst>
              </p:cNvPr>
              <p:cNvSpPr/>
              <p:nvPr/>
            </p:nvSpPr>
            <p:spPr>
              <a:xfrm flipH="1">
                <a:off x="7251451" y="4352378"/>
                <a:ext cx="84932" cy="471824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20949" extrusionOk="0">
                    <a:moveTo>
                      <a:pt x="1" y="0"/>
                    </a:moveTo>
                    <a:cubicBezTo>
                      <a:pt x="668" y="6972"/>
                      <a:pt x="1302" y="13943"/>
                      <a:pt x="1969" y="20848"/>
                    </a:cubicBezTo>
                    <a:cubicBezTo>
                      <a:pt x="2503" y="20915"/>
                      <a:pt x="3103" y="20915"/>
                      <a:pt x="3637" y="20948"/>
                    </a:cubicBezTo>
                    <a:cubicBezTo>
                      <a:pt x="3770" y="13977"/>
                      <a:pt x="3470" y="6972"/>
                      <a:pt x="27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2707;p59">
              <a:extLst>
                <a:ext uri="{FF2B5EF4-FFF2-40B4-BE49-F238E27FC236}">
                  <a16:creationId xmlns:a16="http://schemas.microsoft.com/office/drawing/2014/main" id="{D39CD2F4-33D6-73E5-5544-2F0B1D6BF579}"/>
                </a:ext>
              </a:extLst>
            </p:cNvPr>
            <p:cNvSpPr/>
            <p:nvPr/>
          </p:nvSpPr>
          <p:spPr>
            <a:xfrm>
              <a:off x="4316488" y="2799575"/>
              <a:ext cx="1033800" cy="1675550"/>
            </a:xfrm>
            <a:custGeom>
              <a:avLst/>
              <a:gdLst/>
              <a:ahLst/>
              <a:cxnLst/>
              <a:rect l="l" t="t" r="r" b="b"/>
              <a:pathLst>
                <a:path w="41352" h="67022" extrusionOk="0">
                  <a:moveTo>
                    <a:pt x="13288" y="1"/>
                  </a:moveTo>
                  <a:lnTo>
                    <a:pt x="1561" y="3215"/>
                  </a:lnTo>
                  <a:lnTo>
                    <a:pt x="2763" y="44852"/>
                  </a:lnTo>
                  <a:cubicBezTo>
                    <a:pt x="2918" y="50781"/>
                    <a:pt x="2168" y="56686"/>
                    <a:pt x="501" y="62378"/>
                  </a:cubicBezTo>
                  <a:lnTo>
                    <a:pt x="1" y="64068"/>
                  </a:lnTo>
                  <a:lnTo>
                    <a:pt x="4371" y="65056"/>
                  </a:lnTo>
                  <a:cubicBezTo>
                    <a:pt x="10189" y="66361"/>
                    <a:pt x="16137" y="67022"/>
                    <a:pt x="22100" y="67022"/>
                  </a:cubicBezTo>
                  <a:cubicBezTo>
                    <a:pt x="24409" y="67022"/>
                    <a:pt x="26721" y="66923"/>
                    <a:pt x="29028" y="66723"/>
                  </a:cubicBezTo>
                  <a:lnTo>
                    <a:pt x="40327" y="65735"/>
                  </a:lnTo>
                  <a:lnTo>
                    <a:pt x="41351" y="27087"/>
                  </a:lnTo>
                  <a:lnTo>
                    <a:pt x="38208" y="5132"/>
                  </a:lnTo>
                  <a:lnTo>
                    <a:pt x="237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708;p59">
              <a:extLst>
                <a:ext uri="{FF2B5EF4-FFF2-40B4-BE49-F238E27FC236}">
                  <a16:creationId xmlns:a16="http://schemas.microsoft.com/office/drawing/2014/main" id="{B6047541-FFD9-691D-6F7C-76B6670FFB11}"/>
                </a:ext>
              </a:extLst>
            </p:cNvPr>
            <p:cNvSpPr/>
            <p:nvPr/>
          </p:nvSpPr>
          <p:spPr>
            <a:xfrm>
              <a:off x="4763588" y="3402925"/>
              <a:ext cx="578950" cy="560525"/>
            </a:xfrm>
            <a:custGeom>
              <a:avLst/>
              <a:gdLst/>
              <a:ahLst/>
              <a:cxnLst/>
              <a:rect l="l" t="t" r="r" b="b"/>
              <a:pathLst>
                <a:path w="23158" h="22421" extrusionOk="0">
                  <a:moveTo>
                    <a:pt x="1596" y="1"/>
                  </a:moveTo>
                  <a:lnTo>
                    <a:pt x="715" y="1644"/>
                  </a:lnTo>
                  <a:cubicBezTo>
                    <a:pt x="0" y="3001"/>
                    <a:pt x="369" y="4668"/>
                    <a:pt x="1596" y="5573"/>
                  </a:cubicBezTo>
                  <a:lnTo>
                    <a:pt x="3274" y="8264"/>
                  </a:lnTo>
                  <a:cubicBezTo>
                    <a:pt x="4822" y="10740"/>
                    <a:pt x="7370" y="12431"/>
                    <a:pt x="10251" y="12907"/>
                  </a:cubicBezTo>
                  <a:lnTo>
                    <a:pt x="22967" y="22420"/>
                  </a:lnTo>
                  <a:lnTo>
                    <a:pt x="23158" y="14836"/>
                  </a:lnTo>
                  <a:lnTo>
                    <a:pt x="9394" y="5573"/>
                  </a:lnTo>
                  <a:lnTo>
                    <a:pt x="1596" y="1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709;p59">
              <a:extLst>
                <a:ext uri="{FF2B5EF4-FFF2-40B4-BE49-F238E27FC236}">
                  <a16:creationId xmlns:a16="http://schemas.microsoft.com/office/drawing/2014/main" id="{B45174B3-2B53-0B10-18B1-D025C3947E6A}"/>
                </a:ext>
              </a:extLst>
            </p:cNvPr>
            <p:cNvSpPr/>
            <p:nvPr/>
          </p:nvSpPr>
          <p:spPr>
            <a:xfrm>
              <a:off x="5154113" y="3188025"/>
              <a:ext cx="188125" cy="585800"/>
            </a:xfrm>
            <a:custGeom>
              <a:avLst/>
              <a:gdLst/>
              <a:ahLst/>
              <a:cxnLst/>
              <a:rect l="l" t="t" r="r" b="b"/>
              <a:pathLst>
                <a:path w="7525" h="23432" extrusionOk="0">
                  <a:moveTo>
                    <a:pt x="584" y="0"/>
                  </a:moveTo>
                  <a:lnTo>
                    <a:pt x="465" y="953"/>
                  </a:lnTo>
                  <a:cubicBezTo>
                    <a:pt x="0" y="4894"/>
                    <a:pt x="393" y="8882"/>
                    <a:pt x="1596" y="12669"/>
                  </a:cubicBezTo>
                  <a:lnTo>
                    <a:pt x="4191" y="20765"/>
                  </a:lnTo>
                  <a:lnTo>
                    <a:pt x="7525" y="23432"/>
                  </a:lnTo>
                  <a:lnTo>
                    <a:pt x="7192" y="17241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710;p59">
              <a:extLst>
                <a:ext uri="{FF2B5EF4-FFF2-40B4-BE49-F238E27FC236}">
                  <a16:creationId xmlns:a16="http://schemas.microsoft.com/office/drawing/2014/main" id="{55A9A13F-A5D9-31A7-1E50-B4006294DAE1}"/>
                </a:ext>
              </a:extLst>
            </p:cNvPr>
            <p:cNvSpPr/>
            <p:nvPr/>
          </p:nvSpPr>
          <p:spPr>
            <a:xfrm>
              <a:off x="4648688" y="2515325"/>
              <a:ext cx="264925" cy="394950"/>
            </a:xfrm>
            <a:custGeom>
              <a:avLst/>
              <a:gdLst/>
              <a:ahLst/>
              <a:cxnLst/>
              <a:rect l="l" t="t" r="r" b="b"/>
              <a:pathLst>
                <a:path w="10597" h="15798" extrusionOk="0">
                  <a:moveTo>
                    <a:pt x="9859" y="0"/>
                  </a:moveTo>
                  <a:lnTo>
                    <a:pt x="0" y="5787"/>
                  </a:lnTo>
                  <a:lnTo>
                    <a:pt x="0" y="12728"/>
                  </a:lnTo>
                  <a:cubicBezTo>
                    <a:pt x="1003" y="14719"/>
                    <a:pt x="2978" y="15797"/>
                    <a:pt x="4987" y="15797"/>
                  </a:cubicBezTo>
                  <a:cubicBezTo>
                    <a:pt x="6342" y="15797"/>
                    <a:pt x="7713" y="15307"/>
                    <a:pt x="8811" y="14276"/>
                  </a:cubicBezTo>
                  <a:lnTo>
                    <a:pt x="10597" y="12597"/>
                  </a:lnTo>
                  <a:lnTo>
                    <a:pt x="9859" y="0"/>
                  </a:ln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711;p59">
              <a:extLst>
                <a:ext uri="{FF2B5EF4-FFF2-40B4-BE49-F238E27FC236}">
                  <a16:creationId xmlns:a16="http://schemas.microsoft.com/office/drawing/2014/main" id="{D34AEB38-1765-FFD2-5329-647EDBAEB30F}"/>
                </a:ext>
              </a:extLst>
            </p:cNvPr>
            <p:cNvSpPr/>
            <p:nvPr/>
          </p:nvSpPr>
          <p:spPr>
            <a:xfrm>
              <a:off x="4648088" y="2515625"/>
              <a:ext cx="247975" cy="243500"/>
            </a:xfrm>
            <a:custGeom>
              <a:avLst/>
              <a:gdLst/>
              <a:ahLst/>
              <a:cxnLst/>
              <a:rect l="l" t="t" r="r" b="b"/>
              <a:pathLst>
                <a:path w="9919" h="9740" extrusionOk="0">
                  <a:moveTo>
                    <a:pt x="9859" y="0"/>
                  </a:moveTo>
                  <a:lnTo>
                    <a:pt x="1" y="5775"/>
                  </a:lnTo>
                  <a:lnTo>
                    <a:pt x="1" y="9740"/>
                  </a:lnTo>
                  <a:lnTo>
                    <a:pt x="4501" y="7549"/>
                  </a:lnTo>
                  <a:cubicBezTo>
                    <a:pt x="6573" y="6549"/>
                    <a:pt x="8192" y="4870"/>
                    <a:pt x="9109" y="2798"/>
                  </a:cubicBezTo>
                  <a:lnTo>
                    <a:pt x="9918" y="988"/>
                  </a:lnTo>
                  <a:lnTo>
                    <a:pt x="9859" y="0"/>
                  </a:lnTo>
                  <a:close/>
                </a:path>
              </a:pathLst>
            </a:custGeom>
            <a:solidFill>
              <a:srgbClr val="191919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712;p59">
              <a:extLst>
                <a:ext uri="{FF2B5EF4-FFF2-40B4-BE49-F238E27FC236}">
                  <a16:creationId xmlns:a16="http://schemas.microsoft.com/office/drawing/2014/main" id="{09C61910-D739-6D02-A85F-FCFBFE0BFCB5}"/>
                </a:ext>
              </a:extLst>
            </p:cNvPr>
            <p:cNvSpPr/>
            <p:nvPr/>
          </p:nvSpPr>
          <p:spPr>
            <a:xfrm>
              <a:off x="4594213" y="1873200"/>
              <a:ext cx="587600" cy="671900"/>
            </a:xfrm>
            <a:custGeom>
              <a:avLst/>
              <a:gdLst/>
              <a:ahLst/>
              <a:cxnLst/>
              <a:rect l="l" t="t" r="r" b="b"/>
              <a:pathLst>
                <a:path w="23504" h="26876" extrusionOk="0">
                  <a:moveTo>
                    <a:pt x="3865" y="0"/>
                  </a:moveTo>
                  <a:cubicBezTo>
                    <a:pt x="2858" y="0"/>
                    <a:pt x="1856" y="423"/>
                    <a:pt x="1144" y="1147"/>
                  </a:cubicBezTo>
                  <a:cubicBezTo>
                    <a:pt x="405" y="1897"/>
                    <a:pt x="1" y="2992"/>
                    <a:pt x="60" y="4040"/>
                  </a:cubicBezTo>
                  <a:cubicBezTo>
                    <a:pt x="3203" y="6266"/>
                    <a:pt x="6251" y="9064"/>
                    <a:pt x="7609" y="12660"/>
                  </a:cubicBezTo>
                  <a:cubicBezTo>
                    <a:pt x="8323" y="14565"/>
                    <a:pt x="8406" y="16637"/>
                    <a:pt x="8490" y="18673"/>
                  </a:cubicBezTo>
                  <a:cubicBezTo>
                    <a:pt x="8573" y="21411"/>
                    <a:pt x="8609" y="24138"/>
                    <a:pt x="8585" y="26876"/>
                  </a:cubicBezTo>
                  <a:cubicBezTo>
                    <a:pt x="8585" y="26769"/>
                    <a:pt x="13609" y="25519"/>
                    <a:pt x="15943" y="24840"/>
                  </a:cubicBezTo>
                  <a:cubicBezTo>
                    <a:pt x="15956" y="24840"/>
                    <a:pt x="15969" y="24840"/>
                    <a:pt x="15982" y="24840"/>
                  </a:cubicBezTo>
                  <a:cubicBezTo>
                    <a:pt x="17048" y="24840"/>
                    <a:pt x="17935" y="23887"/>
                    <a:pt x="18229" y="22840"/>
                  </a:cubicBezTo>
                  <a:cubicBezTo>
                    <a:pt x="18527" y="21804"/>
                    <a:pt x="18384" y="20685"/>
                    <a:pt x="18324" y="19601"/>
                  </a:cubicBezTo>
                  <a:cubicBezTo>
                    <a:pt x="18265" y="18518"/>
                    <a:pt x="18289" y="17351"/>
                    <a:pt x="18884" y="16446"/>
                  </a:cubicBezTo>
                  <a:cubicBezTo>
                    <a:pt x="19455" y="15601"/>
                    <a:pt x="20408" y="15101"/>
                    <a:pt x="21265" y="14589"/>
                  </a:cubicBezTo>
                  <a:cubicBezTo>
                    <a:pt x="22134" y="14053"/>
                    <a:pt x="23015" y="13350"/>
                    <a:pt x="23218" y="12350"/>
                  </a:cubicBezTo>
                  <a:cubicBezTo>
                    <a:pt x="23503" y="10993"/>
                    <a:pt x="22408" y="9731"/>
                    <a:pt x="21265" y="8957"/>
                  </a:cubicBezTo>
                  <a:cubicBezTo>
                    <a:pt x="20122" y="8183"/>
                    <a:pt x="18789" y="7588"/>
                    <a:pt x="18015" y="6433"/>
                  </a:cubicBezTo>
                  <a:cubicBezTo>
                    <a:pt x="16955" y="4838"/>
                    <a:pt x="17205" y="2468"/>
                    <a:pt x="15705" y="1289"/>
                  </a:cubicBezTo>
                  <a:cubicBezTo>
                    <a:pt x="15105" y="824"/>
                    <a:pt x="14358" y="662"/>
                    <a:pt x="13589" y="662"/>
                  </a:cubicBezTo>
                  <a:cubicBezTo>
                    <a:pt x="13139" y="662"/>
                    <a:pt x="12680" y="718"/>
                    <a:pt x="12240" y="801"/>
                  </a:cubicBezTo>
                  <a:cubicBezTo>
                    <a:pt x="11207" y="1000"/>
                    <a:pt x="10166" y="1335"/>
                    <a:pt x="9123" y="1335"/>
                  </a:cubicBezTo>
                  <a:cubicBezTo>
                    <a:pt x="8975" y="1335"/>
                    <a:pt x="8828" y="1328"/>
                    <a:pt x="8680" y="1313"/>
                  </a:cubicBezTo>
                  <a:cubicBezTo>
                    <a:pt x="7073" y="1147"/>
                    <a:pt x="5632" y="75"/>
                    <a:pt x="4025" y="4"/>
                  </a:cubicBezTo>
                  <a:cubicBezTo>
                    <a:pt x="3971" y="1"/>
                    <a:pt x="3918" y="0"/>
                    <a:pt x="38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713;p59">
              <a:extLst>
                <a:ext uri="{FF2B5EF4-FFF2-40B4-BE49-F238E27FC236}">
                  <a16:creationId xmlns:a16="http://schemas.microsoft.com/office/drawing/2014/main" id="{062AE5DA-C9B7-2686-DA6D-B73D1A01BC6B}"/>
                </a:ext>
              </a:extLst>
            </p:cNvPr>
            <p:cNvSpPr/>
            <p:nvPr/>
          </p:nvSpPr>
          <p:spPr>
            <a:xfrm>
              <a:off x="4392113" y="2062875"/>
              <a:ext cx="512875" cy="631500"/>
            </a:xfrm>
            <a:custGeom>
              <a:avLst/>
              <a:gdLst/>
              <a:ahLst/>
              <a:cxnLst/>
              <a:rect l="l" t="t" r="r" b="b"/>
              <a:pathLst>
                <a:path w="20515" h="25260" extrusionOk="0">
                  <a:moveTo>
                    <a:pt x="2286" y="1"/>
                  </a:moveTo>
                  <a:lnTo>
                    <a:pt x="726" y="1180"/>
                  </a:lnTo>
                  <a:lnTo>
                    <a:pt x="0" y="13860"/>
                  </a:lnTo>
                  <a:lnTo>
                    <a:pt x="238" y="17277"/>
                  </a:lnTo>
                  <a:cubicBezTo>
                    <a:pt x="488" y="20908"/>
                    <a:pt x="3012" y="23992"/>
                    <a:pt x="6525" y="24956"/>
                  </a:cubicBezTo>
                  <a:cubicBezTo>
                    <a:pt x="7261" y="25159"/>
                    <a:pt x="8017" y="25259"/>
                    <a:pt x="8774" y="25259"/>
                  </a:cubicBezTo>
                  <a:cubicBezTo>
                    <a:pt x="9754" y="25259"/>
                    <a:pt x="10734" y="25090"/>
                    <a:pt x="11668" y="24754"/>
                  </a:cubicBezTo>
                  <a:lnTo>
                    <a:pt x="15609" y="23337"/>
                  </a:lnTo>
                  <a:cubicBezTo>
                    <a:pt x="17752" y="22563"/>
                    <a:pt x="19503" y="20992"/>
                    <a:pt x="20467" y="18920"/>
                  </a:cubicBezTo>
                  <a:lnTo>
                    <a:pt x="20515" y="18813"/>
                  </a:lnTo>
                  <a:lnTo>
                    <a:pt x="19943" y="17503"/>
                  </a:lnTo>
                  <a:cubicBezTo>
                    <a:pt x="19586" y="16682"/>
                    <a:pt x="19467" y="15777"/>
                    <a:pt x="19610" y="14872"/>
                  </a:cubicBezTo>
                  <a:lnTo>
                    <a:pt x="19693" y="14324"/>
                  </a:lnTo>
                  <a:cubicBezTo>
                    <a:pt x="19848" y="13312"/>
                    <a:pt x="19479" y="12276"/>
                    <a:pt x="18717" y="11598"/>
                  </a:cubicBezTo>
                  <a:cubicBezTo>
                    <a:pt x="17955" y="10907"/>
                    <a:pt x="17586" y="9895"/>
                    <a:pt x="17729" y="8883"/>
                  </a:cubicBezTo>
                  <a:lnTo>
                    <a:pt x="18562" y="3156"/>
                  </a:lnTo>
                  <a:cubicBezTo>
                    <a:pt x="13240" y="1680"/>
                    <a:pt x="7787" y="632"/>
                    <a:pt x="2286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714;p59">
              <a:extLst>
                <a:ext uri="{FF2B5EF4-FFF2-40B4-BE49-F238E27FC236}">
                  <a16:creationId xmlns:a16="http://schemas.microsoft.com/office/drawing/2014/main" id="{FF6BCCDA-EB94-3980-C07C-8AD96EBEF323}"/>
                </a:ext>
              </a:extLst>
            </p:cNvPr>
            <p:cNvSpPr/>
            <p:nvPr/>
          </p:nvSpPr>
          <p:spPr>
            <a:xfrm>
              <a:off x="4865963" y="2459325"/>
              <a:ext cx="177450" cy="155475"/>
            </a:xfrm>
            <a:custGeom>
              <a:avLst/>
              <a:gdLst/>
              <a:ahLst/>
              <a:cxnLst/>
              <a:rect l="l" t="t" r="r" b="b"/>
              <a:pathLst>
                <a:path w="7098" h="6219" extrusionOk="0">
                  <a:moveTo>
                    <a:pt x="3557" y="0"/>
                  </a:moveTo>
                  <a:cubicBezTo>
                    <a:pt x="2513" y="0"/>
                    <a:pt x="1495" y="525"/>
                    <a:pt x="906" y="1478"/>
                  </a:cubicBezTo>
                  <a:cubicBezTo>
                    <a:pt x="1" y="2931"/>
                    <a:pt x="453" y="4848"/>
                    <a:pt x="1918" y="5753"/>
                  </a:cubicBezTo>
                  <a:cubicBezTo>
                    <a:pt x="2429" y="6068"/>
                    <a:pt x="2995" y="6219"/>
                    <a:pt x="3553" y="6219"/>
                  </a:cubicBezTo>
                  <a:cubicBezTo>
                    <a:pt x="4596" y="6219"/>
                    <a:pt x="5615" y="5694"/>
                    <a:pt x="6204" y="4741"/>
                  </a:cubicBezTo>
                  <a:cubicBezTo>
                    <a:pt x="7097" y="3288"/>
                    <a:pt x="6645" y="1371"/>
                    <a:pt x="5192" y="466"/>
                  </a:cubicBezTo>
                  <a:cubicBezTo>
                    <a:pt x="4681" y="151"/>
                    <a:pt x="4115" y="0"/>
                    <a:pt x="3557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715;p59">
              <a:extLst>
                <a:ext uri="{FF2B5EF4-FFF2-40B4-BE49-F238E27FC236}">
                  <a16:creationId xmlns:a16="http://schemas.microsoft.com/office/drawing/2014/main" id="{0014B15A-758B-CAA0-8703-BC2DF68C12EE}"/>
                </a:ext>
              </a:extLst>
            </p:cNvPr>
            <p:cNvSpPr/>
            <p:nvPr/>
          </p:nvSpPr>
          <p:spPr>
            <a:xfrm>
              <a:off x="4913588" y="2495675"/>
              <a:ext cx="83375" cy="83375"/>
            </a:xfrm>
            <a:custGeom>
              <a:avLst/>
              <a:gdLst/>
              <a:ahLst/>
              <a:cxnLst/>
              <a:rect l="l" t="t" r="r" b="b"/>
              <a:pathLst>
                <a:path w="3335" h="3335" extrusionOk="0">
                  <a:moveTo>
                    <a:pt x="1668" y="1"/>
                  </a:moveTo>
                  <a:cubicBezTo>
                    <a:pt x="739" y="1"/>
                    <a:pt x="1" y="739"/>
                    <a:pt x="1" y="1667"/>
                  </a:cubicBezTo>
                  <a:cubicBezTo>
                    <a:pt x="1" y="2584"/>
                    <a:pt x="739" y="3334"/>
                    <a:pt x="1668" y="3334"/>
                  </a:cubicBezTo>
                  <a:cubicBezTo>
                    <a:pt x="2585" y="3334"/>
                    <a:pt x="3335" y="2584"/>
                    <a:pt x="3335" y="1667"/>
                  </a:cubicBezTo>
                  <a:cubicBezTo>
                    <a:pt x="3335" y="739"/>
                    <a:pt x="2573" y="1"/>
                    <a:pt x="1668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716;p59">
              <a:extLst>
                <a:ext uri="{FF2B5EF4-FFF2-40B4-BE49-F238E27FC236}">
                  <a16:creationId xmlns:a16="http://schemas.microsoft.com/office/drawing/2014/main" id="{BA9CC952-E343-E664-DE25-CDAD97790B85}"/>
                </a:ext>
              </a:extLst>
            </p:cNvPr>
            <p:cNvSpPr/>
            <p:nvPr/>
          </p:nvSpPr>
          <p:spPr>
            <a:xfrm>
              <a:off x="4410863" y="2065275"/>
              <a:ext cx="396200" cy="150925"/>
            </a:xfrm>
            <a:custGeom>
              <a:avLst/>
              <a:gdLst/>
              <a:ahLst/>
              <a:cxnLst/>
              <a:rect l="l" t="t" r="r" b="b"/>
              <a:pathLst>
                <a:path w="15848" h="6037" extrusionOk="0">
                  <a:moveTo>
                    <a:pt x="667" y="0"/>
                  </a:moveTo>
                  <a:cubicBezTo>
                    <a:pt x="429" y="345"/>
                    <a:pt x="191" y="715"/>
                    <a:pt x="0" y="1096"/>
                  </a:cubicBezTo>
                  <a:lnTo>
                    <a:pt x="12430" y="5156"/>
                  </a:lnTo>
                  <a:lnTo>
                    <a:pt x="15847" y="6037"/>
                  </a:lnTo>
                  <a:lnTo>
                    <a:pt x="15847" y="6037"/>
                  </a:lnTo>
                  <a:lnTo>
                    <a:pt x="11490" y="2131"/>
                  </a:lnTo>
                  <a:cubicBezTo>
                    <a:pt x="10728" y="1465"/>
                    <a:pt x="9787" y="1036"/>
                    <a:pt x="8799" y="929"/>
                  </a:cubicBezTo>
                  <a:lnTo>
                    <a:pt x="6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717;p59">
              <a:extLst>
                <a:ext uri="{FF2B5EF4-FFF2-40B4-BE49-F238E27FC236}">
                  <a16:creationId xmlns:a16="http://schemas.microsoft.com/office/drawing/2014/main" id="{3D818F9D-D602-20CC-6BBD-287119E5FCFF}"/>
                </a:ext>
              </a:extLst>
            </p:cNvPr>
            <p:cNvSpPr/>
            <p:nvPr/>
          </p:nvSpPr>
          <p:spPr>
            <a:xfrm>
              <a:off x="4427538" y="1947025"/>
              <a:ext cx="549200" cy="304300"/>
            </a:xfrm>
            <a:custGeom>
              <a:avLst/>
              <a:gdLst/>
              <a:ahLst/>
              <a:cxnLst/>
              <a:rect l="l" t="t" r="r" b="b"/>
              <a:pathLst>
                <a:path w="21968" h="12172" extrusionOk="0">
                  <a:moveTo>
                    <a:pt x="9007" y="0"/>
                  </a:moveTo>
                  <a:cubicBezTo>
                    <a:pt x="7402" y="0"/>
                    <a:pt x="5799" y="355"/>
                    <a:pt x="4322" y="1051"/>
                  </a:cubicBezTo>
                  <a:lnTo>
                    <a:pt x="4298" y="1063"/>
                  </a:lnTo>
                  <a:cubicBezTo>
                    <a:pt x="2560" y="1885"/>
                    <a:pt x="1083" y="3159"/>
                    <a:pt x="0" y="4742"/>
                  </a:cubicBezTo>
                  <a:lnTo>
                    <a:pt x="8132" y="5683"/>
                  </a:lnTo>
                  <a:cubicBezTo>
                    <a:pt x="9120" y="5802"/>
                    <a:pt x="10061" y="6218"/>
                    <a:pt x="10823" y="6885"/>
                  </a:cubicBezTo>
                  <a:lnTo>
                    <a:pt x="15180" y="10778"/>
                  </a:lnTo>
                  <a:lnTo>
                    <a:pt x="20538" y="12172"/>
                  </a:lnTo>
                  <a:lnTo>
                    <a:pt x="21967" y="9886"/>
                  </a:lnTo>
                  <a:lnTo>
                    <a:pt x="17752" y="5992"/>
                  </a:lnTo>
                  <a:lnTo>
                    <a:pt x="17240" y="2135"/>
                  </a:lnTo>
                  <a:lnTo>
                    <a:pt x="12383" y="539"/>
                  </a:lnTo>
                  <a:cubicBezTo>
                    <a:pt x="11286" y="178"/>
                    <a:pt x="10146" y="0"/>
                    <a:pt x="90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718;p59">
              <a:extLst>
                <a:ext uri="{FF2B5EF4-FFF2-40B4-BE49-F238E27FC236}">
                  <a16:creationId xmlns:a16="http://schemas.microsoft.com/office/drawing/2014/main" id="{BC1E9F3A-7B1E-7D5A-E0D5-A6614E7A7989}"/>
                </a:ext>
              </a:extLst>
            </p:cNvPr>
            <p:cNvSpPr/>
            <p:nvPr/>
          </p:nvSpPr>
          <p:spPr>
            <a:xfrm>
              <a:off x="4940688" y="2194150"/>
              <a:ext cx="153900" cy="131600"/>
            </a:xfrm>
            <a:custGeom>
              <a:avLst/>
              <a:gdLst/>
              <a:ahLst/>
              <a:cxnLst/>
              <a:rect l="l" t="t" r="r" b="b"/>
              <a:pathLst>
                <a:path w="6156" h="5264" extrusionOk="0">
                  <a:moveTo>
                    <a:pt x="1441" y="1"/>
                  </a:moveTo>
                  <a:lnTo>
                    <a:pt x="0" y="2263"/>
                  </a:lnTo>
                  <a:lnTo>
                    <a:pt x="4882" y="5263"/>
                  </a:lnTo>
                  <a:lnTo>
                    <a:pt x="6156" y="3251"/>
                  </a:lnTo>
                  <a:lnTo>
                    <a:pt x="14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719;p59">
              <a:extLst>
                <a:ext uri="{FF2B5EF4-FFF2-40B4-BE49-F238E27FC236}">
                  <a16:creationId xmlns:a16="http://schemas.microsoft.com/office/drawing/2014/main" id="{55E269A0-1E80-4F50-0159-DB8890F35CFE}"/>
                </a:ext>
              </a:extLst>
            </p:cNvPr>
            <p:cNvSpPr/>
            <p:nvPr/>
          </p:nvSpPr>
          <p:spPr>
            <a:xfrm>
              <a:off x="4231363" y="2130150"/>
              <a:ext cx="542650" cy="363200"/>
            </a:xfrm>
            <a:custGeom>
              <a:avLst/>
              <a:gdLst/>
              <a:ahLst/>
              <a:cxnLst/>
              <a:rect l="l" t="t" r="r" b="b"/>
              <a:pathLst>
                <a:path w="21706" h="14528" extrusionOk="0">
                  <a:moveTo>
                    <a:pt x="16550" y="1"/>
                  </a:moveTo>
                  <a:lnTo>
                    <a:pt x="12050" y="2287"/>
                  </a:lnTo>
                  <a:lnTo>
                    <a:pt x="8157" y="1834"/>
                  </a:lnTo>
                  <a:cubicBezTo>
                    <a:pt x="8063" y="1824"/>
                    <a:pt x="7971" y="1819"/>
                    <a:pt x="7879" y="1819"/>
                  </a:cubicBezTo>
                  <a:cubicBezTo>
                    <a:pt x="6669" y="1819"/>
                    <a:pt x="5601" y="2677"/>
                    <a:pt x="5347" y="3894"/>
                  </a:cubicBezTo>
                  <a:lnTo>
                    <a:pt x="4966" y="5859"/>
                  </a:lnTo>
                  <a:lnTo>
                    <a:pt x="1" y="8335"/>
                  </a:lnTo>
                  <a:lnTo>
                    <a:pt x="4609" y="12252"/>
                  </a:lnTo>
                  <a:cubicBezTo>
                    <a:pt x="4906" y="12550"/>
                    <a:pt x="5299" y="12776"/>
                    <a:pt x="5763" y="12836"/>
                  </a:cubicBezTo>
                  <a:lnTo>
                    <a:pt x="7883" y="13133"/>
                  </a:lnTo>
                  <a:lnTo>
                    <a:pt x="8800" y="12681"/>
                  </a:lnTo>
                  <a:cubicBezTo>
                    <a:pt x="9184" y="12494"/>
                    <a:pt x="9600" y="12402"/>
                    <a:pt x="10016" y="12402"/>
                  </a:cubicBezTo>
                  <a:cubicBezTo>
                    <a:pt x="10476" y="12402"/>
                    <a:pt x="10935" y="12515"/>
                    <a:pt x="11347" y="12740"/>
                  </a:cubicBezTo>
                  <a:lnTo>
                    <a:pt x="13562" y="13955"/>
                  </a:lnTo>
                  <a:lnTo>
                    <a:pt x="17467" y="14502"/>
                  </a:lnTo>
                  <a:cubicBezTo>
                    <a:pt x="17588" y="14519"/>
                    <a:pt x="17709" y="14527"/>
                    <a:pt x="17827" y="14527"/>
                  </a:cubicBezTo>
                  <a:cubicBezTo>
                    <a:pt x="19054" y="14527"/>
                    <a:pt x="20131" y="13656"/>
                    <a:pt x="20349" y="12419"/>
                  </a:cubicBezTo>
                  <a:lnTo>
                    <a:pt x="21587" y="5585"/>
                  </a:lnTo>
                  <a:cubicBezTo>
                    <a:pt x="21706" y="4977"/>
                    <a:pt x="21527" y="4394"/>
                    <a:pt x="21182" y="3954"/>
                  </a:cubicBezTo>
                  <a:cubicBezTo>
                    <a:pt x="21003" y="3727"/>
                    <a:pt x="16550" y="1"/>
                    <a:pt x="165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720;p59">
              <a:extLst>
                <a:ext uri="{FF2B5EF4-FFF2-40B4-BE49-F238E27FC236}">
                  <a16:creationId xmlns:a16="http://schemas.microsoft.com/office/drawing/2014/main" id="{2EC3C737-1A2B-3618-0251-23E729396AB4}"/>
                </a:ext>
              </a:extLst>
            </p:cNvPr>
            <p:cNvSpPr/>
            <p:nvPr/>
          </p:nvSpPr>
          <p:spPr>
            <a:xfrm>
              <a:off x="4428713" y="2440000"/>
              <a:ext cx="142000" cy="38150"/>
            </a:xfrm>
            <a:custGeom>
              <a:avLst/>
              <a:gdLst/>
              <a:ahLst/>
              <a:cxnLst/>
              <a:rect l="l" t="t" r="r" b="b"/>
              <a:pathLst>
                <a:path w="5680" h="1526" extrusionOk="0">
                  <a:moveTo>
                    <a:pt x="2142" y="0"/>
                  </a:moveTo>
                  <a:cubicBezTo>
                    <a:pt x="1724" y="0"/>
                    <a:pt x="1304" y="93"/>
                    <a:pt x="917" y="275"/>
                  </a:cubicBezTo>
                  <a:lnTo>
                    <a:pt x="1" y="727"/>
                  </a:lnTo>
                  <a:lnTo>
                    <a:pt x="5680" y="1525"/>
                  </a:lnTo>
                  <a:lnTo>
                    <a:pt x="3465" y="334"/>
                  </a:lnTo>
                  <a:cubicBezTo>
                    <a:pt x="3055" y="111"/>
                    <a:pt x="2599" y="0"/>
                    <a:pt x="2142" y="0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721;p59">
              <a:extLst>
                <a:ext uri="{FF2B5EF4-FFF2-40B4-BE49-F238E27FC236}">
                  <a16:creationId xmlns:a16="http://schemas.microsoft.com/office/drawing/2014/main" id="{35D5B2EA-478F-E22F-7437-5A264A2DEF3C}"/>
                </a:ext>
              </a:extLst>
            </p:cNvPr>
            <p:cNvSpPr/>
            <p:nvPr/>
          </p:nvSpPr>
          <p:spPr>
            <a:xfrm>
              <a:off x="4215588" y="2082625"/>
              <a:ext cx="449800" cy="317625"/>
            </a:xfrm>
            <a:custGeom>
              <a:avLst/>
              <a:gdLst/>
              <a:ahLst/>
              <a:cxnLst/>
              <a:rect l="l" t="t" r="r" b="b"/>
              <a:pathLst>
                <a:path w="17992" h="12705" extrusionOk="0">
                  <a:moveTo>
                    <a:pt x="4041" y="1"/>
                  </a:moveTo>
                  <a:cubicBezTo>
                    <a:pt x="2845" y="1"/>
                    <a:pt x="1789" y="852"/>
                    <a:pt x="1549" y="2056"/>
                  </a:cubicBezTo>
                  <a:lnTo>
                    <a:pt x="239" y="8593"/>
                  </a:lnTo>
                  <a:cubicBezTo>
                    <a:pt x="1" y="9748"/>
                    <a:pt x="787" y="10867"/>
                    <a:pt x="1965" y="11022"/>
                  </a:cubicBezTo>
                  <a:lnTo>
                    <a:pt x="13657" y="12677"/>
                  </a:lnTo>
                  <a:cubicBezTo>
                    <a:pt x="13783" y="12695"/>
                    <a:pt x="13909" y="12705"/>
                    <a:pt x="14033" y="12705"/>
                  </a:cubicBezTo>
                  <a:cubicBezTo>
                    <a:pt x="15254" y="12705"/>
                    <a:pt x="16334" y="11826"/>
                    <a:pt x="16550" y="10593"/>
                  </a:cubicBezTo>
                  <a:lnTo>
                    <a:pt x="17777" y="3771"/>
                  </a:lnTo>
                  <a:cubicBezTo>
                    <a:pt x="17991" y="2604"/>
                    <a:pt x="17170" y="1509"/>
                    <a:pt x="15991" y="1354"/>
                  </a:cubicBezTo>
                  <a:lnTo>
                    <a:pt x="4358" y="21"/>
                  </a:lnTo>
                  <a:cubicBezTo>
                    <a:pt x="4252" y="7"/>
                    <a:pt x="4146" y="1"/>
                    <a:pt x="40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722;p59">
              <a:extLst>
                <a:ext uri="{FF2B5EF4-FFF2-40B4-BE49-F238E27FC236}">
                  <a16:creationId xmlns:a16="http://schemas.microsoft.com/office/drawing/2014/main" id="{A61739DC-402E-FCE1-4A95-5ABF5A838490}"/>
                </a:ext>
              </a:extLst>
            </p:cNvPr>
            <p:cNvSpPr/>
            <p:nvPr/>
          </p:nvSpPr>
          <p:spPr>
            <a:xfrm>
              <a:off x="4442713" y="2507875"/>
              <a:ext cx="220875" cy="90925"/>
            </a:xfrm>
            <a:custGeom>
              <a:avLst/>
              <a:gdLst/>
              <a:ahLst/>
              <a:cxnLst/>
              <a:rect l="l" t="t" r="r" b="b"/>
              <a:pathLst>
                <a:path w="8835" h="3637" extrusionOk="0">
                  <a:moveTo>
                    <a:pt x="0" y="1"/>
                  </a:moveTo>
                  <a:cubicBezTo>
                    <a:pt x="346" y="1739"/>
                    <a:pt x="2084" y="3215"/>
                    <a:pt x="3834" y="3573"/>
                  </a:cubicBezTo>
                  <a:cubicBezTo>
                    <a:pt x="4047" y="3616"/>
                    <a:pt x="4267" y="3637"/>
                    <a:pt x="4492" y="3637"/>
                  </a:cubicBezTo>
                  <a:cubicBezTo>
                    <a:pt x="6107" y="3637"/>
                    <a:pt x="7957" y="2572"/>
                    <a:pt x="8835" y="1287"/>
                  </a:cubicBezTo>
                  <a:cubicBezTo>
                    <a:pt x="5882" y="846"/>
                    <a:pt x="2941" y="417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723;p59">
              <a:extLst>
                <a:ext uri="{FF2B5EF4-FFF2-40B4-BE49-F238E27FC236}">
                  <a16:creationId xmlns:a16="http://schemas.microsoft.com/office/drawing/2014/main" id="{D30C3F60-FC86-F505-819F-D49ACEAC8625}"/>
                </a:ext>
              </a:extLst>
            </p:cNvPr>
            <p:cNvSpPr/>
            <p:nvPr/>
          </p:nvSpPr>
          <p:spPr>
            <a:xfrm>
              <a:off x="4253688" y="2202250"/>
              <a:ext cx="83375" cy="108700"/>
            </a:xfrm>
            <a:custGeom>
              <a:avLst/>
              <a:gdLst/>
              <a:ahLst/>
              <a:cxnLst/>
              <a:rect l="l" t="t" r="r" b="b"/>
              <a:pathLst>
                <a:path w="3335" h="4348" extrusionOk="0">
                  <a:moveTo>
                    <a:pt x="1822" y="1"/>
                  </a:moveTo>
                  <a:cubicBezTo>
                    <a:pt x="1147" y="1"/>
                    <a:pt x="555" y="463"/>
                    <a:pt x="417" y="1153"/>
                  </a:cubicBezTo>
                  <a:lnTo>
                    <a:pt x="144" y="2677"/>
                  </a:lnTo>
                  <a:cubicBezTo>
                    <a:pt x="1" y="3451"/>
                    <a:pt x="501" y="4177"/>
                    <a:pt x="1275" y="4320"/>
                  </a:cubicBezTo>
                  <a:cubicBezTo>
                    <a:pt x="1368" y="4339"/>
                    <a:pt x="1461" y="4348"/>
                    <a:pt x="1552" y="4348"/>
                  </a:cubicBezTo>
                  <a:cubicBezTo>
                    <a:pt x="2218" y="4348"/>
                    <a:pt x="2803" y="3870"/>
                    <a:pt x="2918" y="3189"/>
                  </a:cubicBezTo>
                  <a:lnTo>
                    <a:pt x="3204" y="1677"/>
                  </a:lnTo>
                  <a:cubicBezTo>
                    <a:pt x="3335" y="903"/>
                    <a:pt x="2846" y="177"/>
                    <a:pt x="2072" y="22"/>
                  </a:cubicBezTo>
                  <a:cubicBezTo>
                    <a:pt x="1988" y="8"/>
                    <a:pt x="1904" y="1"/>
                    <a:pt x="18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724;p59">
              <a:extLst>
                <a:ext uri="{FF2B5EF4-FFF2-40B4-BE49-F238E27FC236}">
                  <a16:creationId xmlns:a16="http://schemas.microsoft.com/office/drawing/2014/main" id="{8C0C0F08-FBAA-24DD-D3ED-3EED43ECC5E5}"/>
                </a:ext>
              </a:extLst>
            </p:cNvPr>
            <p:cNvSpPr/>
            <p:nvPr/>
          </p:nvSpPr>
          <p:spPr>
            <a:xfrm>
              <a:off x="4283463" y="2118950"/>
              <a:ext cx="65500" cy="60550"/>
            </a:xfrm>
            <a:custGeom>
              <a:avLst/>
              <a:gdLst/>
              <a:ahLst/>
              <a:cxnLst/>
              <a:rect l="l" t="t" r="r" b="b"/>
              <a:pathLst>
                <a:path w="2620" h="2422" extrusionOk="0">
                  <a:moveTo>
                    <a:pt x="1317" y="0"/>
                  </a:moveTo>
                  <a:cubicBezTo>
                    <a:pt x="744" y="0"/>
                    <a:pt x="225" y="403"/>
                    <a:pt x="119" y="984"/>
                  </a:cubicBezTo>
                  <a:cubicBezTo>
                    <a:pt x="0" y="1639"/>
                    <a:pt x="441" y="2282"/>
                    <a:pt x="1096" y="2401"/>
                  </a:cubicBezTo>
                  <a:cubicBezTo>
                    <a:pt x="1169" y="2415"/>
                    <a:pt x="1243" y="2421"/>
                    <a:pt x="1315" y="2421"/>
                  </a:cubicBezTo>
                  <a:cubicBezTo>
                    <a:pt x="1886" y="2421"/>
                    <a:pt x="2395" y="2018"/>
                    <a:pt x="2501" y="1437"/>
                  </a:cubicBezTo>
                  <a:cubicBezTo>
                    <a:pt x="2620" y="770"/>
                    <a:pt x="2191" y="139"/>
                    <a:pt x="1536" y="20"/>
                  </a:cubicBezTo>
                  <a:cubicBezTo>
                    <a:pt x="1463" y="7"/>
                    <a:pt x="1389" y="0"/>
                    <a:pt x="1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725;p59">
              <a:extLst>
                <a:ext uri="{FF2B5EF4-FFF2-40B4-BE49-F238E27FC236}">
                  <a16:creationId xmlns:a16="http://schemas.microsoft.com/office/drawing/2014/main" id="{7529CF38-CF50-2958-1EA8-CE329280BB2C}"/>
                </a:ext>
              </a:extLst>
            </p:cNvPr>
            <p:cNvSpPr/>
            <p:nvPr/>
          </p:nvSpPr>
          <p:spPr>
            <a:xfrm>
              <a:off x="4085513" y="3402925"/>
              <a:ext cx="218800" cy="348000"/>
            </a:xfrm>
            <a:custGeom>
              <a:avLst/>
              <a:gdLst/>
              <a:ahLst/>
              <a:cxnLst/>
              <a:rect l="l" t="t" r="r" b="b"/>
              <a:pathLst>
                <a:path w="8752" h="13920" extrusionOk="0">
                  <a:moveTo>
                    <a:pt x="1" y="1"/>
                  </a:moveTo>
                  <a:lnTo>
                    <a:pt x="2799" y="13919"/>
                  </a:lnTo>
                  <a:lnTo>
                    <a:pt x="8752" y="46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726;p59">
              <a:extLst>
                <a:ext uri="{FF2B5EF4-FFF2-40B4-BE49-F238E27FC236}">
                  <a16:creationId xmlns:a16="http://schemas.microsoft.com/office/drawing/2014/main" id="{9A3714A5-4943-AD88-F0D9-308E4043A50A}"/>
                </a:ext>
              </a:extLst>
            </p:cNvPr>
            <p:cNvSpPr/>
            <p:nvPr/>
          </p:nvSpPr>
          <p:spPr>
            <a:xfrm>
              <a:off x="4085513" y="3402925"/>
              <a:ext cx="218800" cy="216425"/>
            </a:xfrm>
            <a:custGeom>
              <a:avLst/>
              <a:gdLst/>
              <a:ahLst/>
              <a:cxnLst/>
              <a:rect l="l" t="t" r="r" b="b"/>
              <a:pathLst>
                <a:path w="8752" h="8657" extrusionOk="0">
                  <a:moveTo>
                    <a:pt x="1" y="1"/>
                  </a:moveTo>
                  <a:lnTo>
                    <a:pt x="227" y="1144"/>
                  </a:lnTo>
                  <a:lnTo>
                    <a:pt x="6192" y="8657"/>
                  </a:lnTo>
                  <a:lnTo>
                    <a:pt x="8752" y="46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91919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727;p59">
              <a:extLst>
                <a:ext uri="{FF2B5EF4-FFF2-40B4-BE49-F238E27FC236}">
                  <a16:creationId xmlns:a16="http://schemas.microsoft.com/office/drawing/2014/main" id="{2A3602C8-DA04-C2EF-4EB5-107FFC9070B4}"/>
                </a:ext>
              </a:extLst>
            </p:cNvPr>
            <p:cNvSpPr/>
            <p:nvPr/>
          </p:nvSpPr>
          <p:spPr>
            <a:xfrm>
              <a:off x="4085513" y="2879950"/>
              <a:ext cx="287275" cy="663200"/>
            </a:xfrm>
            <a:custGeom>
              <a:avLst/>
              <a:gdLst/>
              <a:ahLst/>
              <a:cxnLst/>
              <a:rect l="l" t="t" r="r" b="b"/>
              <a:pathLst>
                <a:path w="11491" h="26528" extrusionOk="0">
                  <a:moveTo>
                    <a:pt x="10800" y="0"/>
                  </a:moveTo>
                  <a:cubicBezTo>
                    <a:pt x="8954" y="405"/>
                    <a:pt x="7430" y="1703"/>
                    <a:pt x="6752" y="3465"/>
                  </a:cubicBezTo>
                  <a:lnTo>
                    <a:pt x="1" y="20944"/>
                  </a:lnTo>
                  <a:lnTo>
                    <a:pt x="10466" y="26528"/>
                  </a:lnTo>
                  <a:lnTo>
                    <a:pt x="11490" y="24277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728;p59">
              <a:extLst>
                <a:ext uri="{FF2B5EF4-FFF2-40B4-BE49-F238E27FC236}">
                  <a16:creationId xmlns:a16="http://schemas.microsoft.com/office/drawing/2014/main" id="{76685BDE-9A50-0DC0-1EB4-60DA8C331E3B}"/>
                </a:ext>
              </a:extLst>
            </p:cNvPr>
            <p:cNvSpPr/>
            <p:nvPr/>
          </p:nvSpPr>
          <p:spPr>
            <a:xfrm>
              <a:off x="4261738" y="3045450"/>
              <a:ext cx="111650" cy="497100"/>
            </a:xfrm>
            <a:custGeom>
              <a:avLst/>
              <a:gdLst/>
              <a:ahLst/>
              <a:cxnLst/>
              <a:rect l="l" t="t" r="r" b="b"/>
              <a:pathLst>
                <a:path w="4466" h="19884" extrusionOk="0">
                  <a:moveTo>
                    <a:pt x="3941" y="0"/>
                  </a:moveTo>
                  <a:lnTo>
                    <a:pt x="2953" y="2917"/>
                  </a:lnTo>
                  <a:cubicBezTo>
                    <a:pt x="1858" y="6168"/>
                    <a:pt x="1084" y="9513"/>
                    <a:pt x="655" y="12919"/>
                  </a:cubicBezTo>
                  <a:lnTo>
                    <a:pt x="0" y="18062"/>
                  </a:lnTo>
                  <a:lnTo>
                    <a:pt x="3429" y="19884"/>
                  </a:lnTo>
                  <a:lnTo>
                    <a:pt x="4465" y="17645"/>
                  </a:lnTo>
                  <a:lnTo>
                    <a:pt x="3941" y="0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729;p59">
              <a:extLst>
                <a:ext uri="{FF2B5EF4-FFF2-40B4-BE49-F238E27FC236}">
                  <a16:creationId xmlns:a16="http://schemas.microsoft.com/office/drawing/2014/main" id="{41741941-CED7-E275-AD8D-614D81EA7D44}"/>
                </a:ext>
              </a:extLst>
            </p:cNvPr>
            <p:cNvSpPr/>
            <p:nvPr/>
          </p:nvSpPr>
          <p:spPr>
            <a:xfrm>
              <a:off x="4112913" y="2460725"/>
              <a:ext cx="88425" cy="208800"/>
            </a:xfrm>
            <a:custGeom>
              <a:avLst/>
              <a:gdLst/>
              <a:ahLst/>
              <a:cxnLst/>
              <a:rect l="l" t="t" r="r" b="b"/>
              <a:pathLst>
                <a:path w="3537" h="8352" extrusionOk="0">
                  <a:moveTo>
                    <a:pt x="862" y="1"/>
                  </a:moveTo>
                  <a:cubicBezTo>
                    <a:pt x="591" y="1"/>
                    <a:pt x="333" y="104"/>
                    <a:pt x="191" y="339"/>
                  </a:cubicBezTo>
                  <a:cubicBezTo>
                    <a:pt x="0" y="648"/>
                    <a:pt x="48" y="1053"/>
                    <a:pt x="131" y="1410"/>
                  </a:cubicBezTo>
                  <a:cubicBezTo>
                    <a:pt x="607" y="3720"/>
                    <a:pt x="1060" y="6042"/>
                    <a:pt x="1536" y="8352"/>
                  </a:cubicBezTo>
                  <a:cubicBezTo>
                    <a:pt x="2227" y="8114"/>
                    <a:pt x="2834" y="7792"/>
                    <a:pt x="3536" y="7578"/>
                  </a:cubicBezTo>
                  <a:cubicBezTo>
                    <a:pt x="3286" y="5566"/>
                    <a:pt x="2929" y="3542"/>
                    <a:pt x="2322" y="1601"/>
                  </a:cubicBezTo>
                  <a:cubicBezTo>
                    <a:pt x="2167" y="1113"/>
                    <a:pt x="1977" y="577"/>
                    <a:pt x="1572" y="244"/>
                  </a:cubicBezTo>
                  <a:cubicBezTo>
                    <a:pt x="1377" y="89"/>
                    <a:pt x="1114" y="1"/>
                    <a:pt x="862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730;p59">
              <a:extLst>
                <a:ext uri="{FF2B5EF4-FFF2-40B4-BE49-F238E27FC236}">
                  <a16:creationId xmlns:a16="http://schemas.microsoft.com/office/drawing/2014/main" id="{0CBCFDA9-DD8A-D307-FEF2-60F0E69BC51F}"/>
                </a:ext>
              </a:extLst>
            </p:cNvPr>
            <p:cNvSpPr/>
            <p:nvPr/>
          </p:nvSpPr>
          <p:spPr>
            <a:xfrm>
              <a:off x="4032238" y="2451700"/>
              <a:ext cx="122650" cy="219325"/>
            </a:xfrm>
            <a:custGeom>
              <a:avLst/>
              <a:gdLst/>
              <a:ahLst/>
              <a:cxnLst/>
              <a:rect l="l" t="t" r="r" b="b"/>
              <a:pathLst>
                <a:path w="4906" h="8773" extrusionOk="0">
                  <a:moveTo>
                    <a:pt x="1069" y="0"/>
                  </a:moveTo>
                  <a:cubicBezTo>
                    <a:pt x="779" y="0"/>
                    <a:pt x="500" y="107"/>
                    <a:pt x="334" y="343"/>
                  </a:cubicBezTo>
                  <a:cubicBezTo>
                    <a:pt x="1" y="819"/>
                    <a:pt x="274" y="1462"/>
                    <a:pt x="524" y="1986"/>
                  </a:cubicBezTo>
                  <a:cubicBezTo>
                    <a:pt x="1560" y="4093"/>
                    <a:pt x="2191" y="6415"/>
                    <a:pt x="2382" y="8772"/>
                  </a:cubicBezTo>
                  <a:cubicBezTo>
                    <a:pt x="3108" y="8713"/>
                    <a:pt x="4168" y="8498"/>
                    <a:pt x="4906" y="8451"/>
                  </a:cubicBezTo>
                  <a:cubicBezTo>
                    <a:pt x="4370" y="6105"/>
                    <a:pt x="3620" y="3795"/>
                    <a:pt x="2679" y="1569"/>
                  </a:cubicBezTo>
                  <a:cubicBezTo>
                    <a:pt x="2477" y="1057"/>
                    <a:pt x="2227" y="545"/>
                    <a:pt x="1786" y="224"/>
                  </a:cubicBezTo>
                  <a:cubicBezTo>
                    <a:pt x="1582" y="80"/>
                    <a:pt x="1321" y="0"/>
                    <a:pt x="1069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731;p59">
              <a:extLst>
                <a:ext uri="{FF2B5EF4-FFF2-40B4-BE49-F238E27FC236}">
                  <a16:creationId xmlns:a16="http://schemas.microsoft.com/office/drawing/2014/main" id="{4E6CF59F-A3A8-8E75-1369-252B75902F30}"/>
                </a:ext>
              </a:extLst>
            </p:cNvPr>
            <p:cNvSpPr/>
            <p:nvPr/>
          </p:nvSpPr>
          <p:spPr>
            <a:xfrm>
              <a:off x="3984313" y="2486450"/>
              <a:ext cx="110150" cy="189325"/>
            </a:xfrm>
            <a:custGeom>
              <a:avLst/>
              <a:gdLst/>
              <a:ahLst/>
              <a:cxnLst/>
              <a:rect l="l" t="t" r="r" b="b"/>
              <a:pathLst>
                <a:path w="4406" h="7573" extrusionOk="0">
                  <a:moveTo>
                    <a:pt x="911" y="1"/>
                  </a:moveTo>
                  <a:cubicBezTo>
                    <a:pt x="638" y="1"/>
                    <a:pt x="374" y="106"/>
                    <a:pt x="227" y="334"/>
                  </a:cubicBezTo>
                  <a:cubicBezTo>
                    <a:pt x="1" y="679"/>
                    <a:pt x="132" y="1132"/>
                    <a:pt x="274" y="1513"/>
                  </a:cubicBezTo>
                  <a:cubicBezTo>
                    <a:pt x="989" y="3537"/>
                    <a:pt x="1703" y="5549"/>
                    <a:pt x="2429" y="7573"/>
                  </a:cubicBezTo>
                  <a:lnTo>
                    <a:pt x="4406" y="7382"/>
                  </a:lnTo>
                  <a:cubicBezTo>
                    <a:pt x="4192" y="5144"/>
                    <a:pt x="3453" y="2977"/>
                    <a:pt x="2287" y="1072"/>
                  </a:cubicBezTo>
                  <a:cubicBezTo>
                    <a:pt x="2060" y="691"/>
                    <a:pt x="1787" y="310"/>
                    <a:pt x="1406" y="120"/>
                  </a:cubicBezTo>
                  <a:cubicBezTo>
                    <a:pt x="1255" y="42"/>
                    <a:pt x="1081" y="1"/>
                    <a:pt x="911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732;p59">
              <a:extLst>
                <a:ext uri="{FF2B5EF4-FFF2-40B4-BE49-F238E27FC236}">
                  <a16:creationId xmlns:a16="http://schemas.microsoft.com/office/drawing/2014/main" id="{E9E7873B-25AD-E0B1-B34F-2A678D6840DB}"/>
                </a:ext>
              </a:extLst>
            </p:cNvPr>
            <p:cNvSpPr/>
            <p:nvPr/>
          </p:nvSpPr>
          <p:spPr>
            <a:xfrm>
              <a:off x="3942038" y="2540950"/>
              <a:ext cx="103925" cy="136925"/>
            </a:xfrm>
            <a:custGeom>
              <a:avLst/>
              <a:gdLst/>
              <a:ahLst/>
              <a:cxnLst/>
              <a:rect l="l" t="t" r="r" b="b"/>
              <a:pathLst>
                <a:path w="4157" h="5477" extrusionOk="0">
                  <a:moveTo>
                    <a:pt x="815" y="1"/>
                  </a:moveTo>
                  <a:cubicBezTo>
                    <a:pt x="596" y="1"/>
                    <a:pt x="385" y="72"/>
                    <a:pt x="239" y="225"/>
                  </a:cubicBezTo>
                  <a:cubicBezTo>
                    <a:pt x="37" y="452"/>
                    <a:pt x="1" y="773"/>
                    <a:pt x="72" y="1059"/>
                  </a:cubicBezTo>
                  <a:cubicBezTo>
                    <a:pt x="144" y="1345"/>
                    <a:pt x="310" y="1595"/>
                    <a:pt x="477" y="1845"/>
                  </a:cubicBezTo>
                  <a:cubicBezTo>
                    <a:pt x="1215" y="2964"/>
                    <a:pt x="1894" y="4012"/>
                    <a:pt x="2263" y="5226"/>
                  </a:cubicBezTo>
                  <a:lnTo>
                    <a:pt x="4156" y="5476"/>
                  </a:lnTo>
                  <a:cubicBezTo>
                    <a:pt x="3799" y="3821"/>
                    <a:pt x="3085" y="2250"/>
                    <a:pt x="2085" y="880"/>
                  </a:cubicBezTo>
                  <a:cubicBezTo>
                    <a:pt x="1858" y="583"/>
                    <a:pt x="1620" y="273"/>
                    <a:pt x="1275" y="106"/>
                  </a:cubicBezTo>
                  <a:cubicBezTo>
                    <a:pt x="1131" y="37"/>
                    <a:pt x="971" y="1"/>
                    <a:pt x="815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733;p59">
              <a:extLst>
                <a:ext uri="{FF2B5EF4-FFF2-40B4-BE49-F238E27FC236}">
                  <a16:creationId xmlns:a16="http://schemas.microsoft.com/office/drawing/2014/main" id="{5CB0051E-DE7C-0636-0FCF-19BA47F54043}"/>
                </a:ext>
              </a:extLst>
            </p:cNvPr>
            <p:cNvSpPr/>
            <p:nvPr/>
          </p:nvSpPr>
          <p:spPr>
            <a:xfrm>
              <a:off x="3886988" y="2649575"/>
              <a:ext cx="397675" cy="1159750"/>
            </a:xfrm>
            <a:custGeom>
              <a:avLst/>
              <a:gdLst/>
              <a:ahLst/>
              <a:cxnLst/>
              <a:rect l="l" t="t" r="r" b="b"/>
              <a:pathLst>
                <a:path w="15907" h="46390" extrusionOk="0">
                  <a:moveTo>
                    <a:pt x="12573" y="0"/>
                  </a:moveTo>
                  <a:lnTo>
                    <a:pt x="4477" y="893"/>
                  </a:lnTo>
                  <a:lnTo>
                    <a:pt x="3632" y="4132"/>
                  </a:lnTo>
                  <a:cubicBezTo>
                    <a:pt x="3179" y="6537"/>
                    <a:pt x="3715" y="9013"/>
                    <a:pt x="5132" y="11013"/>
                  </a:cubicBezTo>
                  <a:lnTo>
                    <a:pt x="512" y="40005"/>
                  </a:lnTo>
                  <a:cubicBezTo>
                    <a:pt x="0" y="43303"/>
                    <a:pt x="2465" y="46291"/>
                    <a:pt x="5799" y="46387"/>
                  </a:cubicBezTo>
                  <a:lnTo>
                    <a:pt x="5953" y="46387"/>
                  </a:lnTo>
                  <a:cubicBezTo>
                    <a:pt x="6019" y="46389"/>
                    <a:pt x="6084" y="46390"/>
                    <a:pt x="6148" y="46390"/>
                  </a:cubicBezTo>
                  <a:cubicBezTo>
                    <a:pt x="9309" y="46390"/>
                    <a:pt x="11859" y="43845"/>
                    <a:pt x="11847" y="40672"/>
                  </a:cubicBezTo>
                  <a:cubicBezTo>
                    <a:pt x="11764" y="30575"/>
                    <a:pt x="11621" y="11001"/>
                    <a:pt x="11621" y="11001"/>
                  </a:cubicBezTo>
                  <a:lnTo>
                    <a:pt x="13764" y="6656"/>
                  </a:lnTo>
                  <a:lnTo>
                    <a:pt x="15907" y="298"/>
                  </a:lnTo>
                  <a:cubicBezTo>
                    <a:pt x="15897" y="298"/>
                    <a:pt x="15887" y="298"/>
                    <a:pt x="15877" y="298"/>
                  </a:cubicBezTo>
                  <a:cubicBezTo>
                    <a:pt x="14579" y="298"/>
                    <a:pt x="13402" y="1057"/>
                    <a:pt x="12859" y="2227"/>
                  </a:cubicBezTo>
                  <a:lnTo>
                    <a:pt x="12133" y="3751"/>
                  </a:lnTo>
                  <a:lnTo>
                    <a:pt x="12573" y="0"/>
                  </a:ln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734;p59">
              <a:extLst>
                <a:ext uri="{FF2B5EF4-FFF2-40B4-BE49-F238E27FC236}">
                  <a16:creationId xmlns:a16="http://schemas.microsoft.com/office/drawing/2014/main" id="{4A8501F9-B9EE-F65A-B54D-23DE02FB7863}"/>
                </a:ext>
              </a:extLst>
            </p:cNvPr>
            <p:cNvSpPr/>
            <p:nvPr/>
          </p:nvSpPr>
          <p:spPr>
            <a:xfrm>
              <a:off x="3998913" y="2649575"/>
              <a:ext cx="202425" cy="42175"/>
            </a:xfrm>
            <a:custGeom>
              <a:avLst/>
              <a:gdLst/>
              <a:ahLst/>
              <a:cxnLst/>
              <a:rect l="l" t="t" r="r" b="b"/>
              <a:pathLst>
                <a:path w="8097" h="1687" extrusionOk="0">
                  <a:moveTo>
                    <a:pt x="8096" y="0"/>
                  </a:moveTo>
                  <a:lnTo>
                    <a:pt x="0" y="893"/>
                  </a:lnTo>
                  <a:cubicBezTo>
                    <a:pt x="996" y="1422"/>
                    <a:pt x="2086" y="1687"/>
                    <a:pt x="3175" y="1687"/>
                  </a:cubicBezTo>
                  <a:cubicBezTo>
                    <a:pt x="4220" y="1687"/>
                    <a:pt x="5265" y="1442"/>
                    <a:pt x="6227" y="953"/>
                  </a:cubicBezTo>
                  <a:lnTo>
                    <a:pt x="8096" y="0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735;p59">
              <a:extLst>
                <a:ext uri="{FF2B5EF4-FFF2-40B4-BE49-F238E27FC236}">
                  <a16:creationId xmlns:a16="http://schemas.microsoft.com/office/drawing/2014/main" id="{3859CAE3-4BC0-1B77-E4F2-9EA8F6915809}"/>
                </a:ext>
              </a:extLst>
            </p:cNvPr>
            <p:cNvSpPr/>
            <p:nvPr/>
          </p:nvSpPr>
          <p:spPr>
            <a:xfrm>
              <a:off x="4044738" y="2740775"/>
              <a:ext cx="145575" cy="140675"/>
            </a:xfrm>
            <a:custGeom>
              <a:avLst/>
              <a:gdLst/>
              <a:ahLst/>
              <a:cxnLst/>
              <a:rect l="l" t="t" r="r" b="b"/>
              <a:pathLst>
                <a:path w="5823" h="5627" extrusionOk="0">
                  <a:moveTo>
                    <a:pt x="5064" y="0"/>
                  </a:moveTo>
                  <a:cubicBezTo>
                    <a:pt x="4552" y="0"/>
                    <a:pt x="3966" y="95"/>
                    <a:pt x="3477" y="210"/>
                  </a:cubicBezTo>
                  <a:cubicBezTo>
                    <a:pt x="2727" y="388"/>
                    <a:pt x="1965" y="805"/>
                    <a:pt x="1370" y="1412"/>
                  </a:cubicBezTo>
                  <a:cubicBezTo>
                    <a:pt x="774" y="2031"/>
                    <a:pt x="358" y="2781"/>
                    <a:pt x="191" y="3543"/>
                  </a:cubicBezTo>
                  <a:cubicBezTo>
                    <a:pt x="1" y="4317"/>
                    <a:pt x="60" y="5067"/>
                    <a:pt x="263" y="5627"/>
                  </a:cubicBezTo>
                  <a:cubicBezTo>
                    <a:pt x="703" y="4484"/>
                    <a:pt x="1334" y="3258"/>
                    <a:pt x="2275" y="2329"/>
                  </a:cubicBezTo>
                  <a:cubicBezTo>
                    <a:pt x="3203" y="1388"/>
                    <a:pt x="4668" y="543"/>
                    <a:pt x="5823" y="103"/>
                  </a:cubicBezTo>
                  <a:cubicBezTo>
                    <a:pt x="5613" y="30"/>
                    <a:pt x="5351" y="0"/>
                    <a:pt x="5064" y="0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736;p59">
              <a:extLst>
                <a:ext uri="{FF2B5EF4-FFF2-40B4-BE49-F238E27FC236}">
                  <a16:creationId xmlns:a16="http://schemas.microsoft.com/office/drawing/2014/main" id="{811855E6-835D-B2CB-943F-5AC4C10068C3}"/>
                </a:ext>
              </a:extLst>
            </p:cNvPr>
            <p:cNvSpPr/>
            <p:nvPr/>
          </p:nvSpPr>
          <p:spPr>
            <a:xfrm>
              <a:off x="5149638" y="2928475"/>
              <a:ext cx="444425" cy="690875"/>
            </a:xfrm>
            <a:custGeom>
              <a:avLst/>
              <a:gdLst/>
              <a:ahLst/>
              <a:cxnLst/>
              <a:rect l="l" t="t" r="r" b="b"/>
              <a:pathLst>
                <a:path w="17777" h="27635" extrusionOk="0">
                  <a:moveTo>
                    <a:pt x="4882" y="0"/>
                  </a:moveTo>
                  <a:lnTo>
                    <a:pt x="2965" y="3096"/>
                  </a:lnTo>
                  <a:cubicBezTo>
                    <a:pt x="227" y="7537"/>
                    <a:pt x="1" y="13109"/>
                    <a:pt x="2370" y="17764"/>
                  </a:cubicBezTo>
                  <a:lnTo>
                    <a:pt x="7382" y="27635"/>
                  </a:lnTo>
                  <a:lnTo>
                    <a:pt x="17777" y="20741"/>
                  </a:lnTo>
                  <a:lnTo>
                    <a:pt x="8847" y="3346"/>
                  </a:lnTo>
                  <a:cubicBezTo>
                    <a:pt x="8025" y="1750"/>
                    <a:pt x="6597" y="548"/>
                    <a:pt x="48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737;p59">
              <a:extLst>
                <a:ext uri="{FF2B5EF4-FFF2-40B4-BE49-F238E27FC236}">
                  <a16:creationId xmlns:a16="http://schemas.microsoft.com/office/drawing/2014/main" id="{FA381883-D4B2-686E-5DCF-2775B1287AF8}"/>
                </a:ext>
              </a:extLst>
            </p:cNvPr>
            <p:cNvSpPr/>
            <p:nvPr/>
          </p:nvSpPr>
          <p:spPr>
            <a:xfrm>
              <a:off x="5334788" y="3471700"/>
              <a:ext cx="335775" cy="254500"/>
            </a:xfrm>
            <a:custGeom>
              <a:avLst/>
              <a:gdLst/>
              <a:ahLst/>
              <a:cxnLst/>
              <a:rect l="l" t="t" r="r" b="b"/>
              <a:pathLst>
                <a:path w="13431" h="10180" extrusionOk="0">
                  <a:moveTo>
                    <a:pt x="8894" y="0"/>
                  </a:moveTo>
                  <a:lnTo>
                    <a:pt x="0" y="5906"/>
                  </a:lnTo>
                  <a:lnTo>
                    <a:pt x="13431" y="10180"/>
                  </a:lnTo>
                  <a:lnTo>
                    <a:pt x="13431" y="10180"/>
                  </a:lnTo>
                  <a:lnTo>
                    <a:pt x="8894" y="0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738;p59">
              <a:extLst>
                <a:ext uri="{FF2B5EF4-FFF2-40B4-BE49-F238E27FC236}">
                  <a16:creationId xmlns:a16="http://schemas.microsoft.com/office/drawing/2014/main" id="{535B06A9-AECC-1DC1-68A8-BB196361A540}"/>
                </a:ext>
              </a:extLst>
            </p:cNvPr>
            <p:cNvSpPr/>
            <p:nvPr/>
          </p:nvSpPr>
          <p:spPr>
            <a:xfrm>
              <a:off x="5334788" y="3471700"/>
              <a:ext cx="239625" cy="186050"/>
            </a:xfrm>
            <a:custGeom>
              <a:avLst/>
              <a:gdLst/>
              <a:ahLst/>
              <a:cxnLst/>
              <a:rect l="l" t="t" r="r" b="b"/>
              <a:pathLst>
                <a:path w="9585" h="7442" extrusionOk="0">
                  <a:moveTo>
                    <a:pt x="8894" y="0"/>
                  </a:moveTo>
                  <a:lnTo>
                    <a:pt x="0" y="5906"/>
                  </a:lnTo>
                  <a:lnTo>
                    <a:pt x="4787" y="7441"/>
                  </a:lnTo>
                  <a:lnTo>
                    <a:pt x="9585" y="1548"/>
                  </a:lnTo>
                  <a:lnTo>
                    <a:pt x="8894" y="0"/>
                  </a:lnTo>
                  <a:close/>
                </a:path>
              </a:pathLst>
            </a:custGeom>
            <a:solidFill>
              <a:srgbClr val="191919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739;p59">
              <a:extLst>
                <a:ext uri="{FF2B5EF4-FFF2-40B4-BE49-F238E27FC236}">
                  <a16:creationId xmlns:a16="http://schemas.microsoft.com/office/drawing/2014/main" id="{60F2C9BA-00BB-255B-9813-D2B4A6401F71}"/>
                </a:ext>
              </a:extLst>
            </p:cNvPr>
            <p:cNvSpPr/>
            <p:nvPr/>
          </p:nvSpPr>
          <p:spPr>
            <a:xfrm>
              <a:off x="4862113" y="3154900"/>
              <a:ext cx="93175" cy="205500"/>
            </a:xfrm>
            <a:custGeom>
              <a:avLst/>
              <a:gdLst/>
              <a:ahLst/>
              <a:cxnLst/>
              <a:rect l="l" t="t" r="r" b="b"/>
              <a:pathLst>
                <a:path w="3727" h="8220" extrusionOk="0">
                  <a:moveTo>
                    <a:pt x="1096" y="0"/>
                  </a:moveTo>
                  <a:cubicBezTo>
                    <a:pt x="627" y="0"/>
                    <a:pt x="233" y="444"/>
                    <a:pt x="119" y="909"/>
                  </a:cubicBezTo>
                  <a:cubicBezTo>
                    <a:pt x="0" y="1397"/>
                    <a:pt x="131" y="1909"/>
                    <a:pt x="250" y="2385"/>
                  </a:cubicBezTo>
                  <a:cubicBezTo>
                    <a:pt x="655" y="3945"/>
                    <a:pt x="988" y="5683"/>
                    <a:pt x="1381" y="7243"/>
                  </a:cubicBezTo>
                  <a:cubicBezTo>
                    <a:pt x="2274" y="7326"/>
                    <a:pt x="2893" y="7910"/>
                    <a:pt x="3727" y="8219"/>
                  </a:cubicBezTo>
                  <a:cubicBezTo>
                    <a:pt x="3227" y="5981"/>
                    <a:pt x="2739" y="3730"/>
                    <a:pt x="2262" y="1504"/>
                  </a:cubicBezTo>
                  <a:cubicBezTo>
                    <a:pt x="2191" y="1171"/>
                    <a:pt x="2119" y="837"/>
                    <a:pt x="1953" y="552"/>
                  </a:cubicBezTo>
                  <a:cubicBezTo>
                    <a:pt x="1786" y="266"/>
                    <a:pt x="1488" y="16"/>
                    <a:pt x="1167" y="4"/>
                  </a:cubicBezTo>
                  <a:cubicBezTo>
                    <a:pt x="1143" y="2"/>
                    <a:pt x="1120" y="0"/>
                    <a:pt x="1096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740;p59">
              <a:extLst>
                <a:ext uri="{FF2B5EF4-FFF2-40B4-BE49-F238E27FC236}">
                  <a16:creationId xmlns:a16="http://schemas.microsoft.com/office/drawing/2014/main" id="{5783DDE6-E18B-0C7F-E77B-1210E6FE0DF7}"/>
                </a:ext>
              </a:extLst>
            </p:cNvPr>
            <p:cNvSpPr/>
            <p:nvPr/>
          </p:nvSpPr>
          <p:spPr>
            <a:xfrm>
              <a:off x="4928488" y="3118300"/>
              <a:ext cx="84250" cy="247325"/>
            </a:xfrm>
            <a:custGeom>
              <a:avLst/>
              <a:gdLst/>
              <a:ahLst/>
              <a:cxnLst/>
              <a:rect l="l" t="t" r="r" b="b"/>
              <a:pathLst>
                <a:path w="3370" h="9893" extrusionOk="0">
                  <a:moveTo>
                    <a:pt x="1212" y="1"/>
                  </a:moveTo>
                  <a:cubicBezTo>
                    <a:pt x="802" y="1"/>
                    <a:pt x="384" y="317"/>
                    <a:pt x="203" y="718"/>
                  </a:cubicBezTo>
                  <a:cubicBezTo>
                    <a:pt x="0" y="1218"/>
                    <a:pt x="60" y="1789"/>
                    <a:pt x="131" y="2325"/>
                  </a:cubicBezTo>
                  <a:cubicBezTo>
                    <a:pt x="453" y="4825"/>
                    <a:pt x="786" y="7349"/>
                    <a:pt x="1108" y="9850"/>
                  </a:cubicBezTo>
                  <a:cubicBezTo>
                    <a:pt x="1224" y="9845"/>
                    <a:pt x="1339" y="9842"/>
                    <a:pt x="1451" y="9842"/>
                  </a:cubicBezTo>
                  <a:cubicBezTo>
                    <a:pt x="1994" y="9842"/>
                    <a:pt x="2494" y="9893"/>
                    <a:pt x="3031" y="9893"/>
                  </a:cubicBezTo>
                  <a:cubicBezTo>
                    <a:pt x="3142" y="9893"/>
                    <a:pt x="3255" y="9891"/>
                    <a:pt x="3370" y="9886"/>
                  </a:cubicBezTo>
                  <a:lnTo>
                    <a:pt x="2167" y="1361"/>
                  </a:lnTo>
                  <a:cubicBezTo>
                    <a:pt x="2096" y="861"/>
                    <a:pt x="1977" y="277"/>
                    <a:pt x="1512" y="63"/>
                  </a:cubicBezTo>
                  <a:cubicBezTo>
                    <a:pt x="1415" y="20"/>
                    <a:pt x="1314" y="1"/>
                    <a:pt x="1212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741;p59">
              <a:extLst>
                <a:ext uri="{FF2B5EF4-FFF2-40B4-BE49-F238E27FC236}">
                  <a16:creationId xmlns:a16="http://schemas.microsoft.com/office/drawing/2014/main" id="{082A0859-078F-7A7B-FCFC-8010B0B4457E}"/>
                </a:ext>
              </a:extLst>
            </p:cNvPr>
            <p:cNvSpPr/>
            <p:nvPr/>
          </p:nvSpPr>
          <p:spPr>
            <a:xfrm>
              <a:off x="5009138" y="3131400"/>
              <a:ext cx="58675" cy="252500"/>
            </a:xfrm>
            <a:custGeom>
              <a:avLst/>
              <a:gdLst/>
              <a:ahLst/>
              <a:cxnLst/>
              <a:rect l="l" t="t" r="r" b="b"/>
              <a:pathLst>
                <a:path w="2347" h="10100" extrusionOk="0">
                  <a:moveTo>
                    <a:pt x="1241" y="0"/>
                  </a:moveTo>
                  <a:cubicBezTo>
                    <a:pt x="863" y="0"/>
                    <a:pt x="464" y="258"/>
                    <a:pt x="263" y="599"/>
                  </a:cubicBezTo>
                  <a:cubicBezTo>
                    <a:pt x="1" y="1075"/>
                    <a:pt x="1" y="1634"/>
                    <a:pt x="13" y="2182"/>
                  </a:cubicBezTo>
                  <a:cubicBezTo>
                    <a:pt x="48" y="4706"/>
                    <a:pt x="84" y="7242"/>
                    <a:pt x="120" y="9754"/>
                  </a:cubicBezTo>
                  <a:cubicBezTo>
                    <a:pt x="906" y="9826"/>
                    <a:pt x="1572" y="10016"/>
                    <a:pt x="2346" y="10100"/>
                  </a:cubicBezTo>
                  <a:cubicBezTo>
                    <a:pt x="2275" y="7218"/>
                    <a:pt x="2215" y="4349"/>
                    <a:pt x="2144" y="1480"/>
                  </a:cubicBezTo>
                  <a:cubicBezTo>
                    <a:pt x="2132" y="968"/>
                    <a:pt x="2073" y="372"/>
                    <a:pt x="1632" y="110"/>
                  </a:cubicBezTo>
                  <a:cubicBezTo>
                    <a:pt x="1512" y="34"/>
                    <a:pt x="1378" y="0"/>
                    <a:pt x="1241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742;p59">
              <a:extLst>
                <a:ext uri="{FF2B5EF4-FFF2-40B4-BE49-F238E27FC236}">
                  <a16:creationId xmlns:a16="http://schemas.microsoft.com/office/drawing/2014/main" id="{79E257E7-7FEB-DB9C-7251-A10646B70C3B}"/>
                </a:ext>
              </a:extLst>
            </p:cNvPr>
            <p:cNvSpPr/>
            <p:nvPr/>
          </p:nvSpPr>
          <p:spPr>
            <a:xfrm>
              <a:off x="5073138" y="3187975"/>
              <a:ext cx="53600" cy="189375"/>
            </a:xfrm>
            <a:custGeom>
              <a:avLst/>
              <a:gdLst/>
              <a:ahLst/>
              <a:cxnLst/>
              <a:rect l="l" t="t" r="r" b="b"/>
              <a:pathLst>
                <a:path w="2144" h="7575" extrusionOk="0">
                  <a:moveTo>
                    <a:pt x="1481" y="0"/>
                  </a:moveTo>
                  <a:cubicBezTo>
                    <a:pt x="1215" y="0"/>
                    <a:pt x="937" y="153"/>
                    <a:pt x="775" y="372"/>
                  </a:cubicBezTo>
                  <a:cubicBezTo>
                    <a:pt x="536" y="705"/>
                    <a:pt x="501" y="1134"/>
                    <a:pt x="465" y="1538"/>
                  </a:cubicBezTo>
                  <a:cubicBezTo>
                    <a:pt x="310" y="3408"/>
                    <a:pt x="144" y="5289"/>
                    <a:pt x="1" y="7170"/>
                  </a:cubicBezTo>
                  <a:cubicBezTo>
                    <a:pt x="596" y="7277"/>
                    <a:pt x="1072" y="7480"/>
                    <a:pt x="1656" y="7575"/>
                  </a:cubicBezTo>
                  <a:cubicBezTo>
                    <a:pt x="1799" y="5432"/>
                    <a:pt x="1965" y="3300"/>
                    <a:pt x="2108" y="1157"/>
                  </a:cubicBezTo>
                  <a:cubicBezTo>
                    <a:pt x="2144" y="788"/>
                    <a:pt x="2144" y="348"/>
                    <a:pt x="1834" y="110"/>
                  </a:cubicBezTo>
                  <a:cubicBezTo>
                    <a:pt x="1728" y="34"/>
                    <a:pt x="1606" y="0"/>
                    <a:pt x="1481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743;p59">
              <a:extLst>
                <a:ext uri="{FF2B5EF4-FFF2-40B4-BE49-F238E27FC236}">
                  <a16:creationId xmlns:a16="http://schemas.microsoft.com/office/drawing/2014/main" id="{D67B5391-1B1F-088C-DD8F-CC54A70F404A}"/>
                </a:ext>
              </a:extLst>
            </p:cNvPr>
            <p:cNvSpPr/>
            <p:nvPr/>
          </p:nvSpPr>
          <p:spPr>
            <a:xfrm>
              <a:off x="4757338" y="3335650"/>
              <a:ext cx="973950" cy="628300"/>
            </a:xfrm>
            <a:custGeom>
              <a:avLst/>
              <a:gdLst/>
              <a:ahLst/>
              <a:cxnLst/>
              <a:rect l="l" t="t" r="r" b="b"/>
              <a:pathLst>
                <a:path w="38958" h="25132" extrusionOk="0">
                  <a:moveTo>
                    <a:pt x="5572" y="1"/>
                  </a:moveTo>
                  <a:lnTo>
                    <a:pt x="5560" y="4073"/>
                  </a:lnTo>
                  <a:lnTo>
                    <a:pt x="2227" y="1489"/>
                  </a:lnTo>
                  <a:cubicBezTo>
                    <a:pt x="1984" y="1299"/>
                    <a:pt x="1702" y="1211"/>
                    <a:pt x="1423" y="1211"/>
                  </a:cubicBezTo>
                  <a:cubicBezTo>
                    <a:pt x="881" y="1211"/>
                    <a:pt x="352" y="1546"/>
                    <a:pt x="155" y="2120"/>
                  </a:cubicBezTo>
                  <a:cubicBezTo>
                    <a:pt x="0" y="2608"/>
                    <a:pt x="131" y="3144"/>
                    <a:pt x="500" y="3501"/>
                  </a:cubicBezTo>
                  <a:lnTo>
                    <a:pt x="2536" y="5454"/>
                  </a:lnTo>
                  <a:lnTo>
                    <a:pt x="4834" y="8550"/>
                  </a:lnTo>
                  <a:cubicBezTo>
                    <a:pt x="6036" y="10172"/>
                    <a:pt x="7920" y="11104"/>
                    <a:pt x="9891" y="11104"/>
                  </a:cubicBezTo>
                  <a:cubicBezTo>
                    <a:pt x="10263" y="11104"/>
                    <a:pt x="10639" y="11070"/>
                    <a:pt x="11013" y="11002"/>
                  </a:cubicBezTo>
                  <a:lnTo>
                    <a:pt x="28956" y="24040"/>
                  </a:lnTo>
                  <a:cubicBezTo>
                    <a:pt x="29973" y="24779"/>
                    <a:pt x="31144" y="25132"/>
                    <a:pt x="32301" y="25132"/>
                  </a:cubicBezTo>
                  <a:cubicBezTo>
                    <a:pt x="34271" y="25132"/>
                    <a:pt x="36201" y="24110"/>
                    <a:pt x="37267" y="22242"/>
                  </a:cubicBezTo>
                  <a:cubicBezTo>
                    <a:pt x="38957" y="19229"/>
                    <a:pt x="37636" y="15443"/>
                    <a:pt x="34433" y="14145"/>
                  </a:cubicBezTo>
                  <a:lnTo>
                    <a:pt x="14704" y="6216"/>
                  </a:lnTo>
                  <a:lnTo>
                    <a:pt x="14300" y="1120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744;p59">
              <a:extLst>
                <a:ext uri="{FF2B5EF4-FFF2-40B4-BE49-F238E27FC236}">
                  <a16:creationId xmlns:a16="http://schemas.microsoft.com/office/drawing/2014/main" id="{2A6B45CF-29B2-0BAC-28C2-88B37D755469}"/>
                </a:ext>
              </a:extLst>
            </p:cNvPr>
            <p:cNvSpPr/>
            <p:nvPr/>
          </p:nvSpPr>
          <p:spPr>
            <a:xfrm>
              <a:off x="4896638" y="3335950"/>
              <a:ext cx="218200" cy="35975"/>
            </a:xfrm>
            <a:custGeom>
              <a:avLst/>
              <a:gdLst/>
              <a:ahLst/>
              <a:cxnLst/>
              <a:rect l="l" t="t" r="r" b="b"/>
              <a:pathLst>
                <a:path w="8728" h="1439" extrusionOk="0">
                  <a:moveTo>
                    <a:pt x="0" y="1"/>
                  </a:moveTo>
                  <a:lnTo>
                    <a:pt x="1191" y="548"/>
                  </a:lnTo>
                  <a:cubicBezTo>
                    <a:pt x="2481" y="1131"/>
                    <a:pt x="3870" y="1438"/>
                    <a:pt x="5273" y="1438"/>
                  </a:cubicBezTo>
                  <a:cubicBezTo>
                    <a:pt x="5619" y="1438"/>
                    <a:pt x="5965" y="1420"/>
                    <a:pt x="6311" y="1382"/>
                  </a:cubicBezTo>
                  <a:lnTo>
                    <a:pt x="8728" y="1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745;p59">
              <a:extLst>
                <a:ext uri="{FF2B5EF4-FFF2-40B4-BE49-F238E27FC236}">
                  <a16:creationId xmlns:a16="http://schemas.microsoft.com/office/drawing/2014/main" id="{C85BEBD7-24C9-1424-6EFA-086B7D6C4022}"/>
                </a:ext>
              </a:extLst>
            </p:cNvPr>
            <p:cNvSpPr/>
            <p:nvPr/>
          </p:nvSpPr>
          <p:spPr>
            <a:xfrm>
              <a:off x="4896638" y="3430675"/>
              <a:ext cx="136950" cy="111875"/>
            </a:xfrm>
            <a:custGeom>
              <a:avLst/>
              <a:gdLst/>
              <a:ahLst/>
              <a:cxnLst/>
              <a:rect l="l" t="t" r="r" b="b"/>
              <a:pathLst>
                <a:path w="5478" h="4475" extrusionOk="0">
                  <a:moveTo>
                    <a:pt x="1367" y="1"/>
                  </a:moveTo>
                  <a:cubicBezTo>
                    <a:pt x="857" y="1"/>
                    <a:pt x="383" y="113"/>
                    <a:pt x="0" y="296"/>
                  </a:cubicBezTo>
                  <a:cubicBezTo>
                    <a:pt x="1072" y="581"/>
                    <a:pt x="2227" y="1058"/>
                    <a:pt x="3155" y="1784"/>
                  </a:cubicBezTo>
                  <a:cubicBezTo>
                    <a:pt x="4108" y="2510"/>
                    <a:pt x="4846" y="3510"/>
                    <a:pt x="5382" y="4475"/>
                  </a:cubicBezTo>
                  <a:cubicBezTo>
                    <a:pt x="5477" y="3939"/>
                    <a:pt x="5441" y="3272"/>
                    <a:pt x="5179" y="2617"/>
                  </a:cubicBezTo>
                  <a:cubicBezTo>
                    <a:pt x="4929" y="1963"/>
                    <a:pt x="4465" y="1343"/>
                    <a:pt x="3870" y="867"/>
                  </a:cubicBezTo>
                  <a:cubicBezTo>
                    <a:pt x="3274" y="403"/>
                    <a:pt x="2548" y="105"/>
                    <a:pt x="1846" y="34"/>
                  </a:cubicBezTo>
                  <a:cubicBezTo>
                    <a:pt x="1684" y="11"/>
                    <a:pt x="1524" y="1"/>
                    <a:pt x="1367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746;p59">
              <a:extLst>
                <a:ext uri="{FF2B5EF4-FFF2-40B4-BE49-F238E27FC236}">
                  <a16:creationId xmlns:a16="http://schemas.microsoft.com/office/drawing/2014/main" id="{46BE711D-D91C-9FE0-ADBA-051955479D62}"/>
                </a:ext>
              </a:extLst>
            </p:cNvPr>
            <p:cNvSpPr/>
            <p:nvPr/>
          </p:nvSpPr>
          <p:spPr>
            <a:xfrm>
              <a:off x="4292988" y="3116575"/>
              <a:ext cx="829875" cy="756075"/>
            </a:xfrm>
            <a:custGeom>
              <a:avLst/>
              <a:gdLst/>
              <a:ahLst/>
              <a:cxnLst/>
              <a:rect l="l" t="t" r="r" b="b"/>
              <a:pathLst>
                <a:path w="33195" h="30243" extrusionOk="0">
                  <a:moveTo>
                    <a:pt x="16598" y="1"/>
                  </a:moveTo>
                  <a:cubicBezTo>
                    <a:pt x="12728" y="1"/>
                    <a:pt x="8859" y="1477"/>
                    <a:pt x="5906" y="4430"/>
                  </a:cubicBezTo>
                  <a:cubicBezTo>
                    <a:pt x="0" y="10336"/>
                    <a:pt x="0" y="19908"/>
                    <a:pt x="5906" y="25814"/>
                  </a:cubicBezTo>
                  <a:cubicBezTo>
                    <a:pt x="8859" y="28766"/>
                    <a:pt x="12728" y="30243"/>
                    <a:pt x="16598" y="30243"/>
                  </a:cubicBezTo>
                  <a:cubicBezTo>
                    <a:pt x="20467" y="30243"/>
                    <a:pt x="24337" y="28766"/>
                    <a:pt x="27290" y="25814"/>
                  </a:cubicBezTo>
                  <a:cubicBezTo>
                    <a:pt x="33195" y="19908"/>
                    <a:pt x="33195" y="10336"/>
                    <a:pt x="27290" y="4430"/>
                  </a:cubicBezTo>
                  <a:cubicBezTo>
                    <a:pt x="24337" y="1477"/>
                    <a:pt x="20467" y="1"/>
                    <a:pt x="16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747;p59">
              <a:extLst>
                <a:ext uri="{FF2B5EF4-FFF2-40B4-BE49-F238E27FC236}">
                  <a16:creationId xmlns:a16="http://schemas.microsoft.com/office/drawing/2014/main" id="{DF12D5DC-BA6F-7327-C296-9BD9F9F6D555}"/>
                </a:ext>
              </a:extLst>
            </p:cNvPr>
            <p:cNvSpPr/>
            <p:nvPr/>
          </p:nvSpPr>
          <p:spPr>
            <a:xfrm>
              <a:off x="4397763" y="3319950"/>
              <a:ext cx="209575" cy="190600"/>
            </a:xfrm>
            <a:custGeom>
              <a:avLst/>
              <a:gdLst/>
              <a:ahLst/>
              <a:cxnLst/>
              <a:rect l="l" t="t" r="r" b="b"/>
              <a:pathLst>
                <a:path w="8383" h="7624" extrusionOk="0">
                  <a:moveTo>
                    <a:pt x="4190" y="1"/>
                  </a:moveTo>
                  <a:cubicBezTo>
                    <a:pt x="2463" y="1"/>
                    <a:pt x="896" y="1186"/>
                    <a:pt x="489" y="2939"/>
                  </a:cubicBezTo>
                  <a:cubicBezTo>
                    <a:pt x="0" y="4987"/>
                    <a:pt x="1262" y="7034"/>
                    <a:pt x="3310" y="7523"/>
                  </a:cubicBezTo>
                  <a:cubicBezTo>
                    <a:pt x="3602" y="7590"/>
                    <a:pt x="3894" y="7623"/>
                    <a:pt x="4182" y="7623"/>
                  </a:cubicBezTo>
                  <a:cubicBezTo>
                    <a:pt x="5913" y="7623"/>
                    <a:pt x="7486" y="6445"/>
                    <a:pt x="7894" y="4689"/>
                  </a:cubicBezTo>
                  <a:cubicBezTo>
                    <a:pt x="8382" y="2641"/>
                    <a:pt x="7120" y="581"/>
                    <a:pt x="5072" y="105"/>
                  </a:cubicBezTo>
                  <a:cubicBezTo>
                    <a:pt x="4777" y="35"/>
                    <a:pt x="4481" y="1"/>
                    <a:pt x="4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748;p59">
              <a:extLst>
                <a:ext uri="{FF2B5EF4-FFF2-40B4-BE49-F238E27FC236}">
                  <a16:creationId xmlns:a16="http://schemas.microsoft.com/office/drawing/2014/main" id="{73705AE4-964E-2BB6-25D5-231DC2C6083D}"/>
                </a:ext>
              </a:extLst>
            </p:cNvPr>
            <p:cNvSpPr/>
            <p:nvPr/>
          </p:nvSpPr>
          <p:spPr>
            <a:xfrm>
              <a:off x="4551638" y="3217800"/>
              <a:ext cx="65825" cy="65500"/>
            </a:xfrm>
            <a:custGeom>
              <a:avLst/>
              <a:gdLst/>
              <a:ahLst/>
              <a:cxnLst/>
              <a:rect l="l" t="t" r="r" b="b"/>
              <a:pathLst>
                <a:path w="2633" h="2620" extrusionOk="0">
                  <a:moveTo>
                    <a:pt x="1323" y="0"/>
                  </a:moveTo>
                  <a:cubicBezTo>
                    <a:pt x="596" y="0"/>
                    <a:pt x="1" y="583"/>
                    <a:pt x="1" y="1310"/>
                  </a:cubicBezTo>
                  <a:cubicBezTo>
                    <a:pt x="1" y="2036"/>
                    <a:pt x="596" y="2619"/>
                    <a:pt x="1323" y="2619"/>
                  </a:cubicBezTo>
                  <a:cubicBezTo>
                    <a:pt x="2037" y="2619"/>
                    <a:pt x="2632" y="2036"/>
                    <a:pt x="2632" y="1310"/>
                  </a:cubicBezTo>
                  <a:cubicBezTo>
                    <a:pt x="2632" y="583"/>
                    <a:pt x="2037" y="0"/>
                    <a:pt x="13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749;p59">
              <a:extLst>
                <a:ext uri="{FF2B5EF4-FFF2-40B4-BE49-F238E27FC236}">
                  <a16:creationId xmlns:a16="http://schemas.microsoft.com/office/drawing/2014/main" id="{BB28D482-2EF5-5ADF-9EEE-34DDA1D6E008}"/>
                </a:ext>
              </a:extLst>
            </p:cNvPr>
            <p:cNvSpPr/>
            <p:nvPr/>
          </p:nvSpPr>
          <p:spPr>
            <a:xfrm>
              <a:off x="4636488" y="3319300"/>
              <a:ext cx="105975" cy="96750"/>
            </a:xfrm>
            <a:custGeom>
              <a:avLst/>
              <a:gdLst/>
              <a:ahLst/>
              <a:cxnLst/>
              <a:rect l="l" t="t" r="r" b="b"/>
              <a:pathLst>
                <a:path w="4239" h="3870" extrusionOk="0">
                  <a:moveTo>
                    <a:pt x="2120" y="0"/>
                  </a:moveTo>
                  <a:cubicBezTo>
                    <a:pt x="1625" y="0"/>
                    <a:pt x="1131" y="191"/>
                    <a:pt x="750" y="572"/>
                  </a:cubicBezTo>
                  <a:cubicBezTo>
                    <a:pt x="0" y="1322"/>
                    <a:pt x="0" y="2548"/>
                    <a:pt x="750" y="3298"/>
                  </a:cubicBezTo>
                  <a:cubicBezTo>
                    <a:pt x="1131" y="3679"/>
                    <a:pt x="1625" y="3870"/>
                    <a:pt x="2120" y="3870"/>
                  </a:cubicBezTo>
                  <a:cubicBezTo>
                    <a:pt x="2614" y="3870"/>
                    <a:pt x="3108" y="3679"/>
                    <a:pt x="3489" y="3298"/>
                  </a:cubicBezTo>
                  <a:cubicBezTo>
                    <a:pt x="4239" y="2548"/>
                    <a:pt x="4239" y="1322"/>
                    <a:pt x="3489" y="572"/>
                  </a:cubicBezTo>
                  <a:cubicBezTo>
                    <a:pt x="3108" y="191"/>
                    <a:pt x="2614" y="0"/>
                    <a:pt x="2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750;p59">
              <a:extLst>
                <a:ext uri="{FF2B5EF4-FFF2-40B4-BE49-F238E27FC236}">
                  <a16:creationId xmlns:a16="http://schemas.microsoft.com/office/drawing/2014/main" id="{19BB672D-C2D9-786F-601D-69669C6FBE6E}"/>
                </a:ext>
              </a:extLst>
            </p:cNvPr>
            <p:cNvSpPr/>
            <p:nvPr/>
          </p:nvSpPr>
          <p:spPr>
            <a:xfrm>
              <a:off x="4718038" y="3204400"/>
              <a:ext cx="95275" cy="95275"/>
            </a:xfrm>
            <a:custGeom>
              <a:avLst/>
              <a:gdLst/>
              <a:ahLst/>
              <a:cxnLst/>
              <a:rect l="l" t="t" r="r" b="b"/>
              <a:pathLst>
                <a:path w="3811" h="3811" extrusionOk="0">
                  <a:moveTo>
                    <a:pt x="1906" y="0"/>
                  </a:moveTo>
                  <a:cubicBezTo>
                    <a:pt x="858" y="0"/>
                    <a:pt x="1" y="869"/>
                    <a:pt x="1" y="1905"/>
                  </a:cubicBezTo>
                  <a:cubicBezTo>
                    <a:pt x="1" y="2965"/>
                    <a:pt x="870" y="3810"/>
                    <a:pt x="1906" y="3810"/>
                  </a:cubicBezTo>
                  <a:cubicBezTo>
                    <a:pt x="2965" y="3810"/>
                    <a:pt x="3811" y="2953"/>
                    <a:pt x="3811" y="1905"/>
                  </a:cubicBezTo>
                  <a:cubicBezTo>
                    <a:pt x="3811" y="869"/>
                    <a:pt x="2965" y="12"/>
                    <a:pt x="1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751;p59">
              <a:extLst>
                <a:ext uri="{FF2B5EF4-FFF2-40B4-BE49-F238E27FC236}">
                  <a16:creationId xmlns:a16="http://schemas.microsoft.com/office/drawing/2014/main" id="{02D08184-907C-70B9-F986-983EBEDF71DD}"/>
                </a:ext>
              </a:extLst>
            </p:cNvPr>
            <p:cNvSpPr/>
            <p:nvPr/>
          </p:nvSpPr>
          <p:spPr>
            <a:xfrm>
              <a:off x="4853163" y="3336250"/>
              <a:ext cx="158675" cy="158375"/>
            </a:xfrm>
            <a:custGeom>
              <a:avLst/>
              <a:gdLst/>
              <a:ahLst/>
              <a:cxnLst/>
              <a:rect l="l" t="t" r="r" b="b"/>
              <a:pathLst>
                <a:path w="6347" h="6335" extrusionOk="0">
                  <a:moveTo>
                    <a:pt x="3190" y="1"/>
                  </a:moveTo>
                  <a:cubicBezTo>
                    <a:pt x="3182" y="1"/>
                    <a:pt x="3175" y="1"/>
                    <a:pt x="3168" y="1"/>
                  </a:cubicBezTo>
                  <a:cubicBezTo>
                    <a:pt x="1418" y="1"/>
                    <a:pt x="1" y="1406"/>
                    <a:pt x="1" y="3168"/>
                  </a:cubicBezTo>
                  <a:cubicBezTo>
                    <a:pt x="1" y="4918"/>
                    <a:pt x="1418" y="6335"/>
                    <a:pt x="3168" y="6335"/>
                  </a:cubicBezTo>
                  <a:cubicBezTo>
                    <a:pt x="4930" y="6335"/>
                    <a:pt x="6347" y="4918"/>
                    <a:pt x="6347" y="3168"/>
                  </a:cubicBezTo>
                  <a:cubicBezTo>
                    <a:pt x="6347" y="1437"/>
                    <a:pt x="4942" y="1"/>
                    <a:pt x="3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752;p59">
              <a:extLst>
                <a:ext uri="{FF2B5EF4-FFF2-40B4-BE49-F238E27FC236}">
                  <a16:creationId xmlns:a16="http://schemas.microsoft.com/office/drawing/2014/main" id="{C882DC4A-E07A-B4A1-6352-CB9D5F3B524F}"/>
                </a:ext>
              </a:extLst>
            </p:cNvPr>
            <p:cNvSpPr/>
            <p:nvPr/>
          </p:nvSpPr>
          <p:spPr>
            <a:xfrm>
              <a:off x="4737388" y="3529125"/>
              <a:ext cx="96750" cy="96775"/>
            </a:xfrm>
            <a:custGeom>
              <a:avLst/>
              <a:gdLst/>
              <a:ahLst/>
              <a:cxnLst/>
              <a:rect l="l" t="t" r="r" b="b"/>
              <a:pathLst>
                <a:path w="3870" h="3871" extrusionOk="0">
                  <a:moveTo>
                    <a:pt x="1941" y="1"/>
                  </a:moveTo>
                  <a:cubicBezTo>
                    <a:pt x="870" y="1"/>
                    <a:pt x="0" y="870"/>
                    <a:pt x="0" y="1942"/>
                  </a:cubicBezTo>
                  <a:cubicBezTo>
                    <a:pt x="0" y="3013"/>
                    <a:pt x="870" y="3870"/>
                    <a:pt x="1941" y="3870"/>
                  </a:cubicBezTo>
                  <a:cubicBezTo>
                    <a:pt x="3013" y="3870"/>
                    <a:pt x="3870" y="3013"/>
                    <a:pt x="3870" y="1942"/>
                  </a:cubicBezTo>
                  <a:cubicBezTo>
                    <a:pt x="3870" y="870"/>
                    <a:pt x="3013" y="1"/>
                    <a:pt x="19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753;p59">
              <a:extLst>
                <a:ext uri="{FF2B5EF4-FFF2-40B4-BE49-F238E27FC236}">
                  <a16:creationId xmlns:a16="http://schemas.microsoft.com/office/drawing/2014/main" id="{573500A1-8F0F-D09D-2C62-D9F1093AD05D}"/>
                </a:ext>
              </a:extLst>
            </p:cNvPr>
            <p:cNvSpPr/>
            <p:nvPr/>
          </p:nvSpPr>
          <p:spPr>
            <a:xfrm>
              <a:off x="4580513" y="3601875"/>
              <a:ext cx="87550" cy="79575"/>
            </a:xfrm>
            <a:custGeom>
              <a:avLst/>
              <a:gdLst/>
              <a:ahLst/>
              <a:cxnLst/>
              <a:rect l="l" t="t" r="r" b="b"/>
              <a:pathLst>
                <a:path w="3502" h="3183" extrusionOk="0">
                  <a:moveTo>
                    <a:pt x="1749" y="0"/>
                  </a:moveTo>
                  <a:cubicBezTo>
                    <a:pt x="1028" y="0"/>
                    <a:pt x="376" y="489"/>
                    <a:pt x="203" y="1222"/>
                  </a:cubicBezTo>
                  <a:cubicBezTo>
                    <a:pt x="1" y="2080"/>
                    <a:pt x="525" y="2937"/>
                    <a:pt x="1382" y="3139"/>
                  </a:cubicBezTo>
                  <a:cubicBezTo>
                    <a:pt x="1505" y="3168"/>
                    <a:pt x="1627" y="3182"/>
                    <a:pt x="1748" y="3182"/>
                  </a:cubicBezTo>
                  <a:cubicBezTo>
                    <a:pt x="2471" y="3182"/>
                    <a:pt x="3125" y="2685"/>
                    <a:pt x="3299" y="1961"/>
                  </a:cubicBezTo>
                  <a:cubicBezTo>
                    <a:pt x="3501" y="1103"/>
                    <a:pt x="2977" y="246"/>
                    <a:pt x="2120" y="44"/>
                  </a:cubicBezTo>
                  <a:cubicBezTo>
                    <a:pt x="1996" y="14"/>
                    <a:pt x="187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754;p59">
              <a:extLst>
                <a:ext uri="{FF2B5EF4-FFF2-40B4-BE49-F238E27FC236}">
                  <a16:creationId xmlns:a16="http://schemas.microsoft.com/office/drawing/2014/main" id="{5EA22678-E4E2-C0DC-4324-2DCF09C32C8C}"/>
                </a:ext>
              </a:extLst>
            </p:cNvPr>
            <p:cNvSpPr/>
            <p:nvPr/>
          </p:nvSpPr>
          <p:spPr>
            <a:xfrm>
              <a:off x="3116938" y="2507475"/>
              <a:ext cx="1075750" cy="566875"/>
            </a:xfrm>
            <a:custGeom>
              <a:avLst/>
              <a:gdLst/>
              <a:ahLst/>
              <a:cxnLst/>
              <a:rect l="l" t="t" r="r" b="b"/>
              <a:pathLst>
                <a:path w="43030" h="22675" extrusionOk="0">
                  <a:moveTo>
                    <a:pt x="21706" y="695"/>
                  </a:moveTo>
                  <a:lnTo>
                    <a:pt x="42006" y="13661"/>
                  </a:lnTo>
                  <a:lnTo>
                    <a:pt x="24909" y="21936"/>
                  </a:lnTo>
                  <a:lnTo>
                    <a:pt x="1215" y="4398"/>
                  </a:lnTo>
                  <a:lnTo>
                    <a:pt x="21706" y="695"/>
                  </a:lnTo>
                  <a:close/>
                  <a:moveTo>
                    <a:pt x="21765" y="0"/>
                  </a:moveTo>
                  <a:cubicBezTo>
                    <a:pt x="21745" y="0"/>
                    <a:pt x="21726" y="2"/>
                    <a:pt x="21706" y="5"/>
                  </a:cubicBezTo>
                  <a:lnTo>
                    <a:pt x="298" y="3862"/>
                  </a:lnTo>
                  <a:cubicBezTo>
                    <a:pt x="167" y="3874"/>
                    <a:pt x="60" y="3981"/>
                    <a:pt x="37" y="4112"/>
                  </a:cubicBezTo>
                  <a:cubicBezTo>
                    <a:pt x="1" y="4243"/>
                    <a:pt x="60" y="4398"/>
                    <a:pt x="167" y="4470"/>
                  </a:cubicBezTo>
                  <a:lnTo>
                    <a:pt x="24647" y="22615"/>
                  </a:lnTo>
                  <a:cubicBezTo>
                    <a:pt x="24706" y="22639"/>
                    <a:pt x="24790" y="22674"/>
                    <a:pt x="24861" y="22674"/>
                  </a:cubicBezTo>
                  <a:cubicBezTo>
                    <a:pt x="24909" y="22674"/>
                    <a:pt x="24968" y="22650"/>
                    <a:pt x="24980" y="22639"/>
                  </a:cubicBezTo>
                  <a:lnTo>
                    <a:pt x="42828" y="14007"/>
                  </a:lnTo>
                  <a:cubicBezTo>
                    <a:pt x="42947" y="13959"/>
                    <a:pt x="43018" y="13840"/>
                    <a:pt x="43018" y="13721"/>
                  </a:cubicBezTo>
                  <a:cubicBezTo>
                    <a:pt x="43030" y="13590"/>
                    <a:pt x="42970" y="13471"/>
                    <a:pt x="42863" y="13411"/>
                  </a:cubicBezTo>
                  <a:lnTo>
                    <a:pt x="21944" y="52"/>
                  </a:lnTo>
                  <a:cubicBezTo>
                    <a:pt x="21889" y="16"/>
                    <a:pt x="21828" y="0"/>
                    <a:pt x="217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755;p59">
              <a:extLst>
                <a:ext uri="{FF2B5EF4-FFF2-40B4-BE49-F238E27FC236}">
                  <a16:creationId xmlns:a16="http://schemas.microsoft.com/office/drawing/2014/main" id="{C0D32AA2-C666-CE7A-0954-23DE3E25B914}"/>
                </a:ext>
              </a:extLst>
            </p:cNvPr>
            <p:cNvSpPr/>
            <p:nvPr/>
          </p:nvSpPr>
          <p:spPr>
            <a:xfrm>
              <a:off x="3651838" y="1749650"/>
              <a:ext cx="356025" cy="774625"/>
            </a:xfrm>
            <a:custGeom>
              <a:avLst/>
              <a:gdLst/>
              <a:ahLst/>
              <a:cxnLst/>
              <a:rect l="l" t="t" r="r" b="b"/>
              <a:pathLst>
                <a:path w="14241" h="30985" extrusionOk="0">
                  <a:moveTo>
                    <a:pt x="13856" y="1"/>
                  </a:moveTo>
                  <a:cubicBezTo>
                    <a:pt x="13727" y="1"/>
                    <a:pt x="13600" y="74"/>
                    <a:pt x="13538" y="207"/>
                  </a:cubicBezTo>
                  <a:lnTo>
                    <a:pt x="72" y="30508"/>
                  </a:lnTo>
                  <a:cubicBezTo>
                    <a:pt x="0" y="30675"/>
                    <a:pt x="72" y="30877"/>
                    <a:pt x="250" y="30961"/>
                  </a:cubicBezTo>
                  <a:cubicBezTo>
                    <a:pt x="298" y="30973"/>
                    <a:pt x="346" y="30985"/>
                    <a:pt x="381" y="30985"/>
                  </a:cubicBezTo>
                  <a:cubicBezTo>
                    <a:pt x="500" y="30985"/>
                    <a:pt x="631" y="30913"/>
                    <a:pt x="703" y="30782"/>
                  </a:cubicBezTo>
                  <a:lnTo>
                    <a:pt x="14169" y="481"/>
                  </a:lnTo>
                  <a:cubicBezTo>
                    <a:pt x="14240" y="314"/>
                    <a:pt x="14169" y="100"/>
                    <a:pt x="13990" y="28"/>
                  </a:cubicBezTo>
                  <a:cubicBezTo>
                    <a:pt x="13947" y="10"/>
                    <a:pt x="13902" y="1"/>
                    <a:pt x="138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756;p59">
              <a:extLst>
                <a:ext uri="{FF2B5EF4-FFF2-40B4-BE49-F238E27FC236}">
                  <a16:creationId xmlns:a16="http://schemas.microsoft.com/office/drawing/2014/main" id="{B3D004C7-6117-2455-DBD8-7595BC63B398}"/>
                </a:ext>
              </a:extLst>
            </p:cNvPr>
            <p:cNvSpPr/>
            <p:nvPr/>
          </p:nvSpPr>
          <p:spPr>
            <a:xfrm>
              <a:off x="3356863" y="2046075"/>
              <a:ext cx="841200" cy="766400"/>
            </a:xfrm>
            <a:custGeom>
              <a:avLst/>
              <a:gdLst/>
              <a:ahLst/>
              <a:cxnLst/>
              <a:rect l="l" t="t" r="r" b="b"/>
              <a:pathLst>
                <a:path w="33648" h="30656" extrusionOk="0">
                  <a:moveTo>
                    <a:pt x="16830" y="0"/>
                  </a:moveTo>
                  <a:cubicBezTo>
                    <a:pt x="12907" y="0"/>
                    <a:pt x="8983" y="1494"/>
                    <a:pt x="5989" y="4483"/>
                  </a:cubicBezTo>
                  <a:cubicBezTo>
                    <a:pt x="0" y="10472"/>
                    <a:pt x="0" y="20175"/>
                    <a:pt x="5989" y="26164"/>
                  </a:cubicBezTo>
                  <a:cubicBezTo>
                    <a:pt x="8983" y="29159"/>
                    <a:pt x="12907" y="30656"/>
                    <a:pt x="16830" y="30656"/>
                  </a:cubicBezTo>
                  <a:cubicBezTo>
                    <a:pt x="20753" y="30656"/>
                    <a:pt x="24676" y="29159"/>
                    <a:pt x="27670" y="26164"/>
                  </a:cubicBezTo>
                  <a:cubicBezTo>
                    <a:pt x="33647" y="20175"/>
                    <a:pt x="33647" y="10472"/>
                    <a:pt x="27670" y="4483"/>
                  </a:cubicBezTo>
                  <a:cubicBezTo>
                    <a:pt x="24676" y="1494"/>
                    <a:pt x="20753" y="0"/>
                    <a:pt x="16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757;p59">
              <a:extLst>
                <a:ext uri="{FF2B5EF4-FFF2-40B4-BE49-F238E27FC236}">
                  <a16:creationId xmlns:a16="http://schemas.microsoft.com/office/drawing/2014/main" id="{A9D320AE-DA8E-8B3B-036A-BB4E0B954C1C}"/>
                </a:ext>
              </a:extLst>
            </p:cNvPr>
            <p:cNvSpPr/>
            <p:nvPr/>
          </p:nvSpPr>
          <p:spPr>
            <a:xfrm>
              <a:off x="3530388" y="2223625"/>
              <a:ext cx="144400" cy="144375"/>
            </a:xfrm>
            <a:custGeom>
              <a:avLst/>
              <a:gdLst/>
              <a:ahLst/>
              <a:cxnLst/>
              <a:rect l="l" t="t" r="r" b="b"/>
              <a:pathLst>
                <a:path w="5776" h="5775" extrusionOk="0">
                  <a:moveTo>
                    <a:pt x="2894" y="0"/>
                  </a:moveTo>
                  <a:cubicBezTo>
                    <a:pt x="1298" y="0"/>
                    <a:pt x="1" y="1298"/>
                    <a:pt x="1" y="2893"/>
                  </a:cubicBezTo>
                  <a:cubicBezTo>
                    <a:pt x="1" y="4477"/>
                    <a:pt x="1298" y="5775"/>
                    <a:pt x="2894" y="5775"/>
                  </a:cubicBezTo>
                  <a:cubicBezTo>
                    <a:pt x="4489" y="5775"/>
                    <a:pt x="5775" y="4477"/>
                    <a:pt x="5775" y="2893"/>
                  </a:cubicBezTo>
                  <a:cubicBezTo>
                    <a:pt x="5775" y="1298"/>
                    <a:pt x="4489" y="0"/>
                    <a:pt x="28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758;p59">
              <a:extLst>
                <a:ext uri="{FF2B5EF4-FFF2-40B4-BE49-F238E27FC236}">
                  <a16:creationId xmlns:a16="http://schemas.microsoft.com/office/drawing/2014/main" id="{F841D3D2-B203-72AD-9D8F-6C0DDB40B489}"/>
                </a:ext>
              </a:extLst>
            </p:cNvPr>
            <p:cNvSpPr/>
            <p:nvPr/>
          </p:nvSpPr>
          <p:spPr>
            <a:xfrm>
              <a:off x="3691413" y="2138775"/>
              <a:ext cx="62850" cy="62550"/>
            </a:xfrm>
            <a:custGeom>
              <a:avLst/>
              <a:gdLst/>
              <a:ahLst/>
              <a:cxnLst/>
              <a:rect l="l" t="t" r="r" b="b"/>
              <a:pathLst>
                <a:path w="2514" h="2502" extrusionOk="0">
                  <a:moveTo>
                    <a:pt x="1251" y="1"/>
                  </a:moveTo>
                  <a:cubicBezTo>
                    <a:pt x="560" y="1"/>
                    <a:pt x="1" y="549"/>
                    <a:pt x="1" y="1251"/>
                  </a:cubicBezTo>
                  <a:cubicBezTo>
                    <a:pt x="1" y="1954"/>
                    <a:pt x="572" y="2501"/>
                    <a:pt x="1251" y="2501"/>
                  </a:cubicBezTo>
                  <a:cubicBezTo>
                    <a:pt x="1953" y="2501"/>
                    <a:pt x="2513" y="1942"/>
                    <a:pt x="2513" y="1251"/>
                  </a:cubicBezTo>
                  <a:cubicBezTo>
                    <a:pt x="2513" y="572"/>
                    <a:pt x="1942" y="13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759;p59">
              <a:extLst>
                <a:ext uri="{FF2B5EF4-FFF2-40B4-BE49-F238E27FC236}">
                  <a16:creationId xmlns:a16="http://schemas.microsoft.com/office/drawing/2014/main" id="{1E707CE9-6F0C-D091-912C-ED268BB2F0E6}"/>
                </a:ext>
              </a:extLst>
            </p:cNvPr>
            <p:cNvSpPr/>
            <p:nvPr/>
          </p:nvSpPr>
          <p:spPr>
            <a:xfrm>
              <a:off x="3816438" y="2269150"/>
              <a:ext cx="160175" cy="159875"/>
            </a:xfrm>
            <a:custGeom>
              <a:avLst/>
              <a:gdLst/>
              <a:ahLst/>
              <a:cxnLst/>
              <a:rect l="l" t="t" r="r" b="b"/>
              <a:pathLst>
                <a:path w="6407" h="6395" extrusionOk="0">
                  <a:moveTo>
                    <a:pt x="3203" y="1"/>
                  </a:moveTo>
                  <a:cubicBezTo>
                    <a:pt x="1429" y="1"/>
                    <a:pt x="0" y="1430"/>
                    <a:pt x="0" y="3192"/>
                  </a:cubicBezTo>
                  <a:cubicBezTo>
                    <a:pt x="0" y="4966"/>
                    <a:pt x="1429" y="6395"/>
                    <a:pt x="3203" y="6395"/>
                  </a:cubicBezTo>
                  <a:cubicBezTo>
                    <a:pt x="4977" y="6395"/>
                    <a:pt x="6406" y="4966"/>
                    <a:pt x="6406" y="3192"/>
                  </a:cubicBezTo>
                  <a:cubicBezTo>
                    <a:pt x="6406" y="1430"/>
                    <a:pt x="4977" y="1"/>
                    <a:pt x="3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760;p59">
              <a:extLst>
                <a:ext uri="{FF2B5EF4-FFF2-40B4-BE49-F238E27FC236}">
                  <a16:creationId xmlns:a16="http://schemas.microsoft.com/office/drawing/2014/main" id="{CD35396E-F053-2789-F089-79C5AF4923C9}"/>
                </a:ext>
              </a:extLst>
            </p:cNvPr>
            <p:cNvSpPr/>
            <p:nvPr/>
          </p:nvSpPr>
          <p:spPr>
            <a:xfrm>
              <a:off x="3861388" y="2127775"/>
              <a:ext cx="52700" cy="52700"/>
            </a:xfrm>
            <a:custGeom>
              <a:avLst/>
              <a:gdLst/>
              <a:ahLst/>
              <a:cxnLst/>
              <a:rect l="l" t="t" r="r" b="b"/>
              <a:pathLst>
                <a:path w="2108" h="2108" extrusionOk="0">
                  <a:moveTo>
                    <a:pt x="1048" y="0"/>
                  </a:moveTo>
                  <a:cubicBezTo>
                    <a:pt x="477" y="0"/>
                    <a:pt x="0" y="477"/>
                    <a:pt x="0" y="1048"/>
                  </a:cubicBezTo>
                  <a:cubicBezTo>
                    <a:pt x="0" y="1632"/>
                    <a:pt x="477" y="2108"/>
                    <a:pt x="1048" y="2108"/>
                  </a:cubicBezTo>
                  <a:cubicBezTo>
                    <a:pt x="1631" y="2108"/>
                    <a:pt x="2108" y="1632"/>
                    <a:pt x="2108" y="1048"/>
                  </a:cubicBezTo>
                  <a:cubicBezTo>
                    <a:pt x="2108" y="477"/>
                    <a:pt x="1643" y="0"/>
                    <a:pt x="10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761;p59">
              <a:extLst>
                <a:ext uri="{FF2B5EF4-FFF2-40B4-BE49-F238E27FC236}">
                  <a16:creationId xmlns:a16="http://schemas.microsoft.com/office/drawing/2014/main" id="{6EAF2628-7EB7-32F5-C8C8-2F5CEA6CE1BF}"/>
                </a:ext>
              </a:extLst>
            </p:cNvPr>
            <p:cNvSpPr/>
            <p:nvPr/>
          </p:nvSpPr>
          <p:spPr>
            <a:xfrm>
              <a:off x="3951863" y="2487125"/>
              <a:ext cx="88150" cy="82025"/>
            </a:xfrm>
            <a:custGeom>
              <a:avLst/>
              <a:gdLst/>
              <a:ahLst/>
              <a:cxnLst/>
              <a:rect l="l" t="t" r="r" b="b"/>
              <a:pathLst>
                <a:path w="3526" h="3281" extrusionOk="0">
                  <a:moveTo>
                    <a:pt x="1764" y="0"/>
                  </a:moveTo>
                  <a:cubicBezTo>
                    <a:pt x="973" y="0"/>
                    <a:pt x="273" y="573"/>
                    <a:pt x="144" y="1378"/>
                  </a:cubicBezTo>
                  <a:cubicBezTo>
                    <a:pt x="1" y="2271"/>
                    <a:pt x="608" y="3105"/>
                    <a:pt x="1501" y="3260"/>
                  </a:cubicBezTo>
                  <a:cubicBezTo>
                    <a:pt x="1589" y="3274"/>
                    <a:pt x="1676" y="3280"/>
                    <a:pt x="1762" y="3280"/>
                  </a:cubicBezTo>
                  <a:cubicBezTo>
                    <a:pt x="2551" y="3280"/>
                    <a:pt x="3243" y="2708"/>
                    <a:pt x="3382" y="1902"/>
                  </a:cubicBezTo>
                  <a:cubicBezTo>
                    <a:pt x="3525" y="1009"/>
                    <a:pt x="2918" y="164"/>
                    <a:pt x="2025" y="21"/>
                  </a:cubicBezTo>
                  <a:cubicBezTo>
                    <a:pt x="1937" y="7"/>
                    <a:pt x="1850" y="0"/>
                    <a:pt x="17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762;p59">
              <a:extLst>
                <a:ext uri="{FF2B5EF4-FFF2-40B4-BE49-F238E27FC236}">
                  <a16:creationId xmlns:a16="http://schemas.microsoft.com/office/drawing/2014/main" id="{6994E31B-83AA-B2FB-74D3-D3C31D37C23E}"/>
                </a:ext>
              </a:extLst>
            </p:cNvPr>
            <p:cNvSpPr/>
            <p:nvPr/>
          </p:nvSpPr>
          <p:spPr>
            <a:xfrm>
              <a:off x="3117838" y="1749700"/>
              <a:ext cx="889425" cy="1324650"/>
            </a:xfrm>
            <a:custGeom>
              <a:avLst/>
              <a:gdLst/>
              <a:ahLst/>
              <a:cxnLst/>
              <a:rect l="l" t="t" r="r" b="b"/>
              <a:pathLst>
                <a:path w="35577" h="52986" extrusionOk="0">
                  <a:moveTo>
                    <a:pt x="34683" y="1348"/>
                  </a:moveTo>
                  <a:lnTo>
                    <a:pt x="24599" y="52045"/>
                  </a:lnTo>
                  <a:lnTo>
                    <a:pt x="870" y="34471"/>
                  </a:lnTo>
                  <a:lnTo>
                    <a:pt x="34683" y="1348"/>
                  </a:lnTo>
                  <a:close/>
                  <a:moveTo>
                    <a:pt x="35223" y="1"/>
                  </a:moveTo>
                  <a:cubicBezTo>
                    <a:pt x="35132" y="1"/>
                    <a:pt x="35042" y="37"/>
                    <a:pt x="34981" y="98"/>
                  </a:cubicBezTo>
                  <a:lnTo>
                    <a:pt x="108" y="34257"/>
                  </a:lnTo>
                  <a:cubicBezTo>
                    <a:pt x="24" y="34328"/>
                    <a:pt x="1" y="34423"/>
                    <a:pt x="1" y="34531"/>
                  </a:cubicBezTo>
                  <a:cubicBezTo>
                    <a:pt x="1" y="34626"/>
                    <a:pt x="60" y="34721"/>
                    <a:pt x="131" y="34781"/>
                  </a:cubicBezTo>
                  <a:lnTo>
                    <a:pt x="24611" y="52926"/>
                  </a:lnTo>
                  <a:cubicBezTo>
                    <a:pt x="24670" y="52950"/>
                    <a:pt x="24754" y="52985"/>
                    <a:pt x="24825" y="52985"/>
                  </a:cubicBezTo>
                  <a:cubicBezTo>
                    <a:pt x="24873" y="52985"/>
                    <a:pt x="24896" y="52961"/>
                    <a:pt x="24956" y="52961"/>
                  </a:cubicBezTo>
                  <a:cubicBezTo>
                    <a:pt x="25063" y="52926"/>
                    <a:pt x="25135" y="52830"/>
                    <a:pt x="25170" y="52711"/>
                  </a:cubicBezTo>
                  <a:lnTo>
                    <a:pt x="35553" y="419"/>
                  </a:lnTo>
                  <a:cubicBezTo>
                    <a:pt x="35576" y="264"/>
                    <a:pt x="35517" y="122"/>
                    <a:pt x="35374" y="38"/>
                  </a:cubicBezTo>
                  <a:cubicBezTo>
                    <a:pt x="35326" y="12"/>
                    <a:pt x="35274" y="1"/>
                    <a:pt x="35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763;p59">
              <a:extLst>
                <a:ext uri="{FF2B5EF4-FFF2-40B4-BE49-F238E27FC236}">
                  <a16:creationId xmlns:a16="http://schemas.microsoft.com/office/drawing/2014/main" id="{6416DCE5-CC97-30AC-34C5-37DF6971EC72}"/>
                </a:ext>
              </a:extLst>
            </p:cNvPr>
            <p:cNvSpPr/>
            <p:nvPr/>
          </p:nvSpPr>
          <p:spPr>
            <a:xfrm>
              <a:off x="3729513" y="1749750"/>
              <a:ext cx="463775" cy="1324600"/>
            </a:xfrm>
            <a:custGeom>
              <a:avLst/>
              <a:gdLst/>
              <a:ahLst/>
              <a:cxnLst/>
              <a:rect l="l" t="t" r="r" b="b"/>
              <a:pathLst>
                <a:path w="18551" h="52984" extrusionOk="0">
                  <a:moveTo>
                    <a:pt x="10716" y="2215"/>
                  </a:moveTo>
                  <a:lnTo>
                    <a:pt x="17813" y="43815"/>
                  </a:lnTo>
                  <a:lnTo>
                    <a:pt x="822" y="52043"/>
                  </a:lnTo>
                  <a:lnTo>
                    <a:pt x="10716" y="2215"/>
                  </a:lnTo>
                  <a:close/>
                  <a:moveTo>
                    <a:pt x="10740" y="1"/>
                  </a:moveTo>
                  <a:cubicBezTo>
                    <a:pt x="10597" y="1"/>
                    <a:pt x="10443" y="96"/>
                    <a:pt x="10419" y="262"/>
                  </a:cubicBezTo>
                  <a:lnTo>
                    <a:pt x="25" y="52567"/>
                  </a:lnTo>
                  <a:cubicBezTo>
                    <a:pt x="1" y="52697"/>
                    <a:pt x="48" y="52828"/>
                    <a:pt x="144" y="52900"/>
                  </a:cubicBezTo>
                  <a:cubicBezTo>
                    <a:pt x="203" y="52948"/>
                    <a:pt x="287" y="52983"/>
                    <a:pt x="358" y="52983"/>
                  </a:cubicBezTo>
                  <a:cubicBezTo>
                    <a:pt x="406" y="52983"/>
                    <a:pt x="465" y="52959"/>
                    <a:pt x="477" y="52936"/>
                  </a:cubicBezTo>
                  <a:lnTo>
                    <a:pt x="18325" y="44304"/>
                  </a:lnTo>
                  <a:cubicBezTo>
                    <a:pt x="18467" y="44244"/>
                    <a:pt x="18551" y="44089"/>
                    <a:pt x="18515" y="43946"/>
                  </a:cubicBezTo>
                  <a:lnTo>
                    <a:pt x="11074" y="274"/>
                  </a:lnTo>
                  <a:cubicBezTo>
                    <a:pt x="11038" y="120"/>
                    <a:pt x="10907" y="1"/>
                    <a:pt x="107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764;p59">
              <a:extLst>
                <a:ext uri="{FF2B5EF4-FFF2-40B4-BE49-F238E27FC236}">
                  <a16:creationId xmlns:a16="http://schemas.microsoft.com/office/drawing/2014/main" id="{3D603A24-A4DC-1E94-003C-E9A6CEAC979F}"/>
                </a:ext>
              </a:extLst>
            </p:cNvPr>
            <p:cNvSpPr/>
            <p:nvPr/>
          </p:nvSpPr>
          <p:spPr>
            <a:xfrm>
              <a:off x="3933713" y="1698550"/>
              <a:ext cx="128900" cy="128925"/>
            </a:xfrm>
            <a:custGeom>
              <a:avLst/>
              <a:gdLst/>
              <a:ahLst/>
              <a:cxnLst/>
              <a:rect l="l" t="t" r="r" b="b"/>
              <a:pathLst>
                <a:path w="5156" h="5157" extrusionOk="0">
                  <a:moveTo>
                    <a:pt x="2584" y="1"/>
                  </a:moveTo>
                  <a:cubicBezTo>
                    <a:pt x="1155" y="1"/>
                    <a:pt x="1" y="1144"/>
                    <a:pt x="1" y="2584"/>
                  </a:cubicBezTo>
                  <a:cubicBezTo>
                    <a:pt x="1" y="4013"/>
                    <a:pt x="1155" y="5156"/>
                    <a:pt x="2584" y="5156"/>
                  </a:cubicBezTo>
                  <a:cubicBezTo>
                    <a:pt x="4013" y="5156"/>
                    <a:pt x="5156" y="3989"/>
                    <a:pt x="5156" y="2584"/>
                  </a:cubicBezTo>
                  <a:cubicBezTo>
                    <a:pt x="5156" y="1156"/>
                    <a:pt x="4013" y="1"/>
                    <a:pt x="2584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765;p59">
              <a:extLst>
                <a:ext uri="{FF2B5EF4-FFF2-40B4-BE49-F238E27FC236}">
                  <a16:creationId xmlns:a16="http://schemas.microsoft.com/office/drawing/2014/main" id="{C1D301D3-A411-4229-6487-C45F08079AFE}"/>
                </a:ext>
              </a:extLst>
            </p:cNvPr>
            <p:cNvSpPr/>
            <p:nvPr/>
          </p:nvSpPr>
          <p:spPr>
            <a:xfrm>
              <a:off x="3665238" y="3001475"/>
              <a:ext cx="146175" cy="128750"/>
            </a:xfrm>
            <a:custGeom>
              <a:avLst/>
              <a:gdLst/>
              <a:ahLst/>
              <a:cxnLst/>
              <a:rect l="l" t="t" r="r" b="b"/>
              <a:pathLst>
                <a:path w="5847" h="5150" extrusionOk="0">
                  <a:moveTo>
                    <a:pt x="2920" y="0"/>
                  </a:moveTo>
                  <a:cubicBezTo>
                    <a:pt x="2589" y="0"/>
                    <a:pt x="2253" y="64"/>
                    <a:pt x="1929" y="200"/>
                  </a:cubicBezTo>
                  <a:cubicBezTo>
                    <a:pt x="619" y="747"/>
                    <a:pt x="0" y="2259"/>
                    <a:pt x="548" y="3569"/>
                  </a:cubicBezTo>
                  <a:cubicBezTo>
                    <a:pt x="969" y="4555"/>
                    <a:pt x="1923" y="5150"/>
                    <a:pt x="2928" y="5150"/>
                  </a:cubicBezTo>
                  <a:cubicBezTo>
                    <a:pt x="3258" y="5150"/>
                    <a:pt x="3594" y="5086"/>
                    <a:pt x="3917" y="4950"/>
                  </a:cubicBezTo>
                  <a:cubicBezTo>
                    <a:pt x="5239" y="4403"/>
                    <a:pt x="5846" y="2890"/>
                    <a:pt x="5298" y="1581"/>
                  </a:cubicBezTo>
                  <a:cubicBezTo>
                    <a:pt x="4886" y="595"/>
                    <a:pt x="3927" y="0"/>
                    <a:pt x="2920" y="0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766;p59">
              <a:extLst>
                <a:ext uri="{FF2B5EF4-FFF2-40B4-BE49-F238E27FC236}">
                  <a16:creationId xmlns:a16="http://schemas.microsoft.com/office/drawing/2014/main" id="{56C283C6-4F19-D777-4FAC-382EAD7B7843}"/>
                </a:ext>
              </a:extLst>
            </p:cNvPr>
            <p:cNvSpPr/>
            <p:nvPr/>
          </p:nvSpPr>
          <p:spPr>
            <a:xfrm>
              <a:off x="3067838" y="2547200"/>
              <a:ext cx="135150" cy="128850"/>
            </a:xfrm>
            <a:custGeom>
              <a:avLst/>
              <a:gdLst/>
              <a:ahLst/>
              <a:cxnLst/>
              <a:rect l="l" t="t" r="r" b="b"/>
              <a:pathLst>
                <a:path w="5406" h="5154" extrusionOk="0">
                  <a:moveTo>
                    <a:pt x="2711" y="0"/>
                  </a:moveTo>
                  <a:cubicBezTo>
                    <a:pt x="1395" y="0"/>
                    <a:pt x="267" y="997"/>
                    <a:pt x="143" y="2333"/>
                  </a:cubicBezTo>
                  <a:cubicBezTo>
                    <a:pt x="0" y="3750"/>
                    <a:pt x="1036" y="5000"/>
                    <a:pt x="2453" y="5143"/>
                  </a:cubicBezTo>
                  <a:cubicBezTo>
                    <a:pt x="2534" y="5150"/>
                    <a:pt x="2615" y="5154"/>
                    <a:pt x="2694" y="5154"/>
                  </a:cubicBezTo>
                  <a:cubicBezTo>
                    <a:pt x="4011" y="5154"/>
                    <a:pt x="5139" y="4157"/>
                    <a:pt x="5263" y="2821"/>
                  </a:cubicBezTo>
                  <a:cubicBezTo>
                    <a:pt x="5406" y="1404"/>
                    <a:pt x="4370" y="154"/>
                    <a:pt x="2953" y="11"/>
                  </a:cubicBezTo>
                  <a:cubicBezTo>
                    <a:pt x="2872" y="4"/>
                    <a:pt x="2791" y="0"/>
                    <a:pt x="2711" y="0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767;p59">
              <a:extLst>
                <a:ext uri="{FF2B5EF4-FFF2-40B4-BE49-F238E27FC236}">
                  <a16:creationId xmlns:a16="http://schemas.microsoft.com/office/drawing/2014/main" id="{6ADB68FF-3D4C-A687-4ED5-D28984894C8D}"/>
                </a:ext>
              </a:extLst>
            </p:cNvPr>
            <p:cNvSpPr/>
            <p:nvPr/>
          </p:nvSpPr>
          <p:spPr>
            <a:xfrm>
              <a:off x="4119738" y="2790650"/>
              <a:ext cx="128925" cy="128625"/>
            </a:xfrm>
            <a:custGeom>
              <a:avLst/>
              <a:gdLst/>
              <a:ahLst/>
              <a:cxnLst/>
              <a:rect l="l" t="t" r="r" b="b"/>
              <a:pathLst>
                <a:path w="5157" h="5145" extrusionOk="0">
                  <a:moveTo>
                    <a:pt x="2585" y="1"/>
                  </a:moveTo>
                  <a:cubicBezTo>
                    <a:pt x="1156" y="1"/>
                    <a:pt x="1" y="1156"/>
                    <a:pt x="1" y="2572"/>
                  </a:cubicBezTo>
                  <a:cubicBezTo>
                    <a:pt x="1" y="4001"/>
                    <a:pt x="1156" y="5144"/>
                    <a:pt x="2585" y="5144"/>
                  </a:cubicBezTo>
                  <a:cubicBezTo>
                    <a:pt x="4013" y="5144"/>
                    <a:pt x="5156" y="3989"/>
                    <a:pt x="5156" y="2572"/>
                  </a:cubicBezTo>
                  <a:cubicBezTo>
                    <a:pt x="5156" y="1144"/>
                    <a:pt x="4013" y="1"/>
                    <a:pt x="2585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768;p59">
              <a:extLst>
                <a:ext uri="{FF2B5EF4-FFF2-40B4-BE49-F238E27FC236}">
                  <a16:creationId xmlns:a16="http://schemas.microsoft.com/office/drawing/2014/main" id="{38183F77-BA40-6C66-431B-D58576501A62}"/>
                </a:ext>
              </a:extLst>
            </p:cNvPr>
            <p:cNvSpPr/>
            <p:nvPr/>
          </p:nvSpPr>
          <p:spPr>
            <a:xfrm>
              <a:off x="5144288" y="2502225"/>
              <a:ext cx="76825" cy="28000"/>
            </a:xfrm>
            <a:custGeom>
              <a:avLst/>
              <a:gdLst/>
              <a:ahLst/>
              <a:cxnLst/>
              <a:rect l="l" t="t" r="r" b="b"/>
              <a:pathLst>
                <a:path w="3073" h="1120" extrusionOk="0">
                  <a:moveTo>
                    <a:pt x="0" y="0"/>
                  </a:moveTo>
                  <a:lnTo>
                    <a:pt x="0" y="1120"/>
                  </a:lnTo>
                  <a:lnTo>
                    <a:pt x="3072" y="1120"/>
                  </a:lnTo>
                  <a:lnTo>
                    <a:pt x="30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769;p59">
              <a:extLst>
                <a:ext uri="{FF2B5EF4-FFF2-40B4-BE49-F238E27FC236}">
                  <a16:creationId xmlns:a16="http://schemas.microsoft.com/office/drawing/2014/main" id="{05EE790E-C92F-CD72-EB6F-6C4F1806C77D}"/>
                </a:ext>
              </a:extLst>
            </p:cNvPr>
            <p:cNvSpPr/>
            <p:nvPr/>
          </p:nvSpPr>
          <p:spPr>
            <a:xfrm>
              <a:off x="2928538" y="3284175"/>
              <a:ext cx="91700" cy="91700"/>
            </a:xfrm>
            <a:custGeom>
              <a:avLst/>
              <a:gdLst/>
              <a:ahLst/>
              <a:cxnLst/>
              <a:rect l="l" t="t" r="r" b="b"/>
              <a:pathLst>
                <a:path w="3668" h="3668" extrusionOk="0">
                  <a:moveTo>
                    <a:pt x="0" y="0"/>
                  </a:moveTo>
                  <a:lnTo>
                    <a:pt x="0" y="3667"/>
                  </a:lnTo>
                  <a:lnTo>
                    <a:pt x="3667" y="3667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770;p59">
              <a:extLst>
                <a:ext uri="{FF2B5EF4-FFF2-40B4-BE49-F238E27FC236}">
                  <a16:creationId xmlns:a16="http://schemas.microsoft.com/office/drawing/2014/main" id="{061450F4-BDCF-F17C-B91B-16AB7D837A2A}"/>
                </a:ext>
              </a:extLst>
            </p:cNvPr>
            <p:cNvSpPr/>
            <p:nvPr/>
          </p:nvSpPr>
          <p:spPr>
            <a:xfrm>
              <a:off x="2902938" y="3335950"/>
              <a:ext cx="64600" cy="6492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0" y="1"/>
                  </a:moveTo>
                  <a:lnTo>
                    <a:pt x="0" y="2596"/>
                  </a:lnTo>
                  <a:lnTo>
                    <a:pt x="2584" y="2596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771;p59">
              <a:extLst>
                <a:ext uri="{FF2B5EF4-FFF2-40B4-BE49-F238E27FC236}">
                  <a16:creationId xmlns:a16="http://schemas.microsoft.com/office/drawing/2014/main" id="{B4092E32-8A52-1548-7068-B8C8E7375751}"/>
                </a:ext>
              </a:extLst>
            </p:cNvPr>
            <p:cNvSpPr/>
            <p:nvPr/>
          </p:nvSpPr>
          <p:spPr>
            <a:xfrm>
              <a:off x="2822863" y="3205000"/>
              <a:ext cx="54200" cy="541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0" y="0"/>
                  </a:moveTo>
                  <a:lnTo>
                    <a:pt x="0" y="2167"/>
                  </a:lnTo>
                  <a:lnTo>
                    <a:pt x="2167" y="2167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772;p59">
              <a:extLst>
                <a:ext uri="{FF2B5EF4-FFF2-40B4-BE49-F238E27FC236}">
                  <a16:creationId xmlns:a16="http://schemas.microsoft.com/office/drawing/2014/main" id="{7297B9AD-8DB3-6858-46E8-C17C47F17242}"/>
                </a:ext>
              </a:extLst>
            </p:cNvPr>
            <p:cNvSpPr/>
            <p:nvPr/>
          </p:nvSpPr>
          <p:spPr>
            <a:xfrm>
              <a:off x="3686963" y="4627200"/>
              <a:ext cx="94075" cy="94075"/>
            </a:xfrm>
            <a:custGeom>
              <a:avLst/>
              <a:gdLst/>
              <a:ahLst/>
              <a:cxnLst/>
              <a:rect l="l" t="t" r="r" b="b"/>
              <a:pathLst>
                <a:path w="3763" h="3763" extrusionOk="0">
                  <a:moveTo>
                    <a:pt x="0" y="0"/>
                  </a:moveTo>
                  <a:lnTo>
                    <a:pt x="0" y="3762"/>
                  </a:lnTo>
                  <a:lnTo>
                    <a:pt x="3763" y="3762"/>
                  </a:lnTo>
                  <a:lnTo>
                    <a:pt x="376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773;p59">
              <a:extLst>
                <a:ext uri="{FF2B5EF4-FFF2-40B4-BE49-F238E27FC236}">
                  <a16:creationId xmlns:a16="http://schemas.microsoft.com/office/drawing/2014/main" id="{B7120BBB-4736-E295-6D33-A7012152B4B7}"/>
                </a:ext>
              </a:extLst>
            </p:cNvPr>
            <p:cNvSpPr/>
            <p:nvPr/>
          </p:nvSpPr>
          <p:spPr>
            <a:xfrm>
              <a:off x="3750063" y="4473900"/>
              <a:ext cx="48825" cy="48825"/>
            </a:xfrm>
            <a:custGeom>
              <a:avLst/>
              <a:gdLst/>
              <a:ahLst/>
              <a:cxnLst/>
              <a:rect l="l" t="t" r="r" b="b"/>
              <a:pathLst>
                <a:path w="1953" h="1953" extrusionOk="0">
                  <a:moveTo>
                    <a:pt x="0" y="0"/>
                  </a:moveTo>
                  <a:lnTo>
                    <a:pt x="0" y="1953"/>
                  </a:lnTo>
                  <a:lnTo>
                    <a:pt x="1953" y="1953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774;p59">
              <a:extLst>
                <a:ext uri="{FF2B5EF4-FFF2-40B4-BE49-F238E27FC236}">
                  <a16:creationId xmlns:a16="http://schemas.microsoft.com/office/drawing/2014/main" id="{0FF9CD0E-3FC5-B28D-0BD5-C91BFDAF1C0F}"/>
                </a:ext>
              </a:extLst>
            </p:cNvPr>
            <p:cNvSpPr/>
            <p:nvPr/>
          </p:nvSpPr>
          <p:spPr>
            <a:xfrm>
              <a:off x="3934013" y="4565275"/>
              <a:ext cx="41400" cy="41100"/>
            </a:xfrm>
            <a:custGeom>
              <a:avLst/>
              <a:gdLst/>
              <a:ahLst/>
              <a:cxnLst/>
              <a:rect l="l" t="t" r="r" b="b"/>
              <a:pathLst>
                <a:path w="1656" h="1644" extrusionOk="0">
                  <a:moveTo>
                    <a:pt x="0" y="1"/>
                  </a:moveTo>
                  <a:lnTo>
                    <a:pt x="0" y="1644"/>
                  </a:lnTo>
                  <a:lnTo>
                    <a:pt x="1655" y="1644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775;p59">
              <a:extLst>
                <a:ext uri="{FF2B5EF4-FFF2-40B4-BE49-F238E27FC236}">
                  <a16:creationId xmlns:a16="http://schemas.microsoft.com/office/drawing/2014/main" id="{7990980C-E88C-B896-3E12-97BCCAFCDECE}"/>
                </a:ext>
              </a:extLst>
            </p:cNvPr>
            <p:cNvSpPr/>
            <p:nvPr/>
          </p:nvSpPr>
          <p:spPr>
            <a:xfrm>
              <a:off x="3109213" y="1920000"/>
              <a:ext cx="128300" cy="128325"/>
            </a:xfrm>
            <a:custGeom>
              <a:avLst/>
              <a:gdLst/>
              <a:ahLst/>
              <a:cxnLst/>
              <a:rect l="l" t="t" r="r" b="b"/>
              <a:pathLst>
                <a:path w="5132" h="5133" extrusionOk="0">
                  <a:moveTo>
                    <a:pt x="0" y="1"/>
                  </a:moveTo>
                  <a:lnTo>
                    <a:pt x="0" y="5132"/>
                  </a:lnTo>
                  <a:lnTo>
                    <a:pt x="5132" y="5132"/>
                  </a:lnTo>
                  <a:lnTo>
                    <a:pt x="5132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776;p59">
              <a:extLst>
                <a:ext uri="{FF2B5EF4-FFF2-40B4-BE49-F238E27FC236}">
                  <a16:creationId xmlns:a16="http://schemas.microsoft.com/office/drawing/2014/main" id="{B91D7045-385F-1EB1-79FB-6FD85C3F5D15}"/>
                </a:ext>
              </a:extLst>
            </p:cNvPr>
            <p:cNvSpPr/>
            <p:nvPr/>
          </p:nvSpPr>
          <p:spPr>
            <a:xfrm>
              <a:off x="3067838" y="2000975"/>
              <a:ext cx="86925" cy="86925"/>
            </a:xfrm>
            <a:custGeom>
              <a:avLst/>
              <a:gdLst/>
              <a:ahLst/>
              <a:cxnLst/>
              <a:rect l="l" t="t" r="r" b="b"/>
              <a:pathLst>
                <a:path w="3477" h="3477" extrusionOk="0">
                  <a:moveTo>
                    <a:pt x="0" y="0"/>
                  </a:moveTo>
                  <a:lnTo>
                    <a:pt x="0" y="3477"/>
                  </a:lnTo>
                  <a:lnTo>
                    <a:pt x="3477" y="3477"/>
                  </a:lnTo>
                  <a:lnTo>
                    <a:pt x="347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777;p59">
              <a:extLst>
                <a:ext uri="{FF2B5EF4-FFF2-40B4-BE49-F238E27FC236}">
                  <a16:creationId xmlns:a16="http://schemas.microsoft.com/office/drawing/2014/main" id="{9C184D7A-1A43-3703-E2EB-5D0B23DF196F}"/>
                </a:ext>
              </a:extLst>
            </p:cNvPr>
            <p:cNvSpPr/>
            <p:nvPr/>
          </p:nvSpPr>
          <p:spPr>
            <a:xfrm>
              <a:off x="2968413" y="1870000"/>
              <a:ext cx="80100" cy="80100"/>
            </a:xfrm>
            <a:custGeom>
              <a:avLst/>
              <a:gdLst/>
              <a:ahLst/>
              <a:cxnLst/>
              <a:rect l="l" t="t" r="r" b="b"/>
              <a:pathLst>
                <a:path w="3204" h="3204" extrusionOk="0">
                  <a:moveTo>
                    <a:pt x="1" y="1"/>
                  </a:moveTo>
                  <a:lnTo>
                    <a:pt x="1" y="3203"/>
                  </a:lnTo>
                  <a:lnTo>
                    <a:pt x="3203" y="3203"/>
                  </a:lnTo>
                  <a:lnTo>
                    <a:pt x="320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778;p59">
              <a:extLst>
                <a:ext uri="{FF2B5EF4-FFF2-40B4-BE49-F238E27FC236}">
                  <a16:creationId xmlns:a16="http://schemas.microsoft.com/office/drawing/2014/main" id="{806A1133-1C59-3F8F-E918-E5E288AB1116}"/>
                </a:ext>
              </a:extLst>
            </p:cNvPr>
            <p:cNvSpPr/>
            <p:nvPr/>
          </p:nvSpPr>
          <p:spPr>
            <a:xfrm>
              <a:off x="3225888" y="1800950"/>
              <a:ext cx="41700" cy="41700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0" y="0"/>
                  </a:moveTo>
                  <a:lnTo>
                    <a:pt x="0" y="1667"/>
                  </a:lnTo>
                  <a:lnTo>
                    <a:pt x="1667" y="1667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779;p59">
              <a:extLst>
                <a:ext uri="{FF2B5EF4-FFF2-40B4-BE49-F238E27FC236}">
                  <a16:creationId xmlns:a16="http://schemas.microsoft.com/office/drawing/2014/main" id="{EF4D1EBD-99C6-1E4F-3BC6-3DDCC6C1C1DE}"/>
                </a:ext>
              </a:extLst>
            </p:cNvPr>
            <p:cNvSpPr/>
            <p:nvPr/>
          </p:nvSpPr>
          <p:spPr>
            <a:xfrm>
              <a:off x="4674888" y="1431250"/>
              <a:ext cx="71150" cy="71175"/>
            </a:xfrm>
            <a:custGeom>
              <a:avLst/>
              <a:gdLst/>
              <a:ahLst/>
              <a:cxnLst/>
              <a:rect l="l" t="t" r="r" b="b"/>
              <a:pathLst>
                <a:path w="2846" h="2847" extrusionOk="0">
                  <a:moveTo>
                    <a:pt x="0" y="1"/>
                  </a:moveTo>
                  <a:lnTo>
                    <a:pt x="0" y="2846"/>
                  </a:lnTo>
                  <a:lnTo>
                    <a:pt x="2846" y="2846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780;p59">
              <a:extLst>
                <a:ext uri="{FF2B5EF4-FFF2-40B4-BE49-F238E27FC236}">
                  <a16:creationId xmlns:a16="http://schemas.microsoft.com/office/drawing/2014/main" id="{E8D92019-55D6-35DA-C85F-73CC8593EACE}"/>
                </a:ext>
              </a:extLst>
            </p:cNvPr>
            <p:cNvSpPr/>
            <p:nvPr/>
          </p:nvSpPr>
          <p:spPr>
            <a:xfrm>
              <a:off x="4721013" y="1473225"/>
              <a:ext cx="80700" cy="80700"/>
            </a:xfrm>
            <a:custGeom>
              <a:avLst/>
              <a:gdLst/>
              <a:ahLst/>
              <a:cxnLst/>
              <a:rect l="l" t="t" r="r" b="b"/>
              <a:pathLst>
                <a:path w="3228" h="3228" extrusionOk="0">
                  <a:moveTo>
                    <a:pt x="1" y="1"/>
                  </a:moveTo>
                  <a:lnTo>
                    <a:pt x="1" y="3227"/>
                  </a:lnTo>
                  <a:lnTo>
                    <a:pt x="3227" y="3227"/>
                  </a:lnTo>
                  <a:lnTo>
                    <a:pt x="3227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781;p59">
              <a:extLst>
                <a:ext uri="{FF2B5EF4-FFF2-40B4-BE49-F238E27FC236}">
                  <a16:creationId xmlns:a16="http://schemas.microsoft.com/office/drawing/2014/main" id="{3F14AF14-C2CF-C837-97EB-713851D7D4F5}"/>
                </a:ext>
              </a:extLst>
            </p:cNvPr>
            <p:cNvSpPr/>
            <p:nvPr/>
          </p:nvSpPr>
          <p:spPr>
            <a:xfrm>
              <a:off x="4839488" y="1449125"/>
              <a:ext cx="43175" cy="43175"/>
            </a:xfrm>
            <a:custGeom>
              <a:avLst/>
              <a:gdLst/>
              <a:ahLst/>
              <a:cxnLst/>
              <a:rect l="l" t="t" r="r" b="b"/>
              <a:pathLst>
                <a:path w="1727" h="1727" extrusionOk="0">
                  <a:moveTo>
                    <a:pt x="0" y="0"/>
                  </a:moveTo>
                  <a:lnTo>
                    <a:pt x="0" y="1727"/>
                  </a:lnTo>
                  <a:lnTo>
                    <a:pt x="1727" y="1727"/>
                  </a:lnTo>
                  <a:lnTo>
                    <a:pt x="17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782;p59">
              <a:extLst>
                <a:ext uri="{FF2B5EF4-FFF2-40B4-BE49-F238E27FC236}">
                  <a16:creationId xmlns:a16="http://schemas.microsoft.com/office/drawing/2014/main" id="{7E534592-B006-BFF8-DAC6-48C96C430E3C}"/>
                </a:ext>
              </a:extLst>
            </p:cNvPr>
            <p:cNvSpPr/>
            <p:nvPr/>
          </p:nvSpPr>
          <p:spPr>
            <a:xfrm>
              <a:off x="6086063" y="2203075"/>
              <a:ext cx="104800" cy="105100"/>
            </a:xfrm>
            <a:custGeom>
              <a:avLst/>
              <a:gdLst/>
              <a:ahLst/>
              <a:cxnLst/>
              <a:rect l="l" t="t" r="r" b="b"/>
              <a:pathLst>
                <a:path w="4192" h="4204" extrusionOk="0">
                  <a:moveTo>
                    <a:pt x="1" y="1"/>
                  </a:moveTo>
                  <a:lnTo>
                    <a:pt x="1" y="4204"/>
                  </a:lnTo>
                  <a:lnTo>
                    <a:pt x="4192" y="4204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783;p59">
              <a:extLst>
                <a:ext uri="{FF2B5EF4-FFF2-40B4-BE49-F238E27FC236}">
                  <a16:creationId xmlns:a16="http://schemas.microsoft.com/office/drawing/2014/main" id="{91485CA5-14D8-8B8C-56C1-82061D689AC9}"/>
                </a:ext>
              </a:extLst>
            </p:cNvPr>
            <p:cNvSpPr/>
            <p:nvPr/>
          </p:nvSpPr>
          <p:spPr>
            <a:xfrm>
              <a:off x="4062588" y="1620875"/>
              <a:ext cx="43500" cy="43475"/>
            </a:xfrm>
            <a:custGeom>
              <a:avLst/>
              <a:gdLst/>
              <a:ahLst/>
              <a:cxnLst/>
              <a:rect l="l" t="t" r="r" b="b"/>
              <a:pathLst>
                <a:path w="1740" h="1739" extrusionOk="0">
                  <a:moveTo>
                    <a:pt x="1" y="0"/>
                  </a:moveTo>
                  <a:lnTo>
                    <a:pt x="1" y="1738"/>
                  </a:lnTo>
                  <a:lnTo>
                    <a:pt x="1739" y="1738"/>
                  </a:lnTo>
                  <a:lnTo>
                    <a:pt x="1739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784;p59">
              <a:extLst>
                <a:ext uri="{FF2B5EF4-FFF2-40B4-BE49-F238E27FC236}">
                  <a16:creationId xmlns:a16="http://schemas.microsoft.com/office/drawing/2014/main" id="{DB321D91-A8E6-C39D-3C96-BDE8A6A2F3B7}"/>
                </a:ext>
              </a:extLst>
            </p:cNvPr>
            <p:cNvSpPr/>
            <p:nvPr/>
          </p:nvSpPr>
          <p:spPr>
            <a:xfrm>
              <a:off x="5808225" y="4708788"/>
              <a:ext cx="78000" cy="78025"/>
            </a:xfrm>
            <a:custGeom>
              <a:avLst/>
              <a:gdLst/>
              <a:ahLst/>
              <a:cxnLst/>
              <a:rect l="l" t="t" r="r" b="b"/>
              <a:pathLst>
                <a:path w="3120" h="3121" extrusionOk="0">
                  <a:moveTo>
                    <a:pt x="0" y="1"/>
                  </a:moveTo>
                  <a:lnTo>
                    <a:pt x="0" y="3120"/>
                  </a:lnTo>
                  <a:lnTo>
                    <a:pt x="3120" y="3120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785;p59">
              <a:extLst>
                <a:ext uri="{FF2B5EF4-FFF2-40B4-BE49-F238E27FC236}">
                  <a16:creationId xmlns:a16="http://schemas.microsoft.com/office/drawing/2014/main" id="{45AD888E-9CAE-BAFD-CB5A-9463F1EF1C7D}"/>
                </a:ext>
              </a:extLst>
            </p:cNvPr>
            <p:cNvSpPr/>
            <p:nvPr/>
          </p:nvSpPr>
          <p:spPr>
            <a:xfrm>
              <a:off x="5785600" y="4755213"/>
              <a:ext cx="53600" cy="53625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0" y="1"/>
                  </a:moveTo>
                  <a:lnTo>
                    <a:pt x="0" y="2144"/>
                  </a:lnTo>
                  <a:lnTo>
                    <a:pt x="2143" y="2144"/>
                  </a:lnTo>
                  <a:lnTo>
                    <a:pt x="214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786;p59">
              <a:extLst>
                <a:ext uri="{FF2B5EF4-FFF2-40B4-BE49-F238E27FC236}">
                  <a16:creationId xmlns:a16="http://schemas.microsoft.com/office/drawing/2014/main" id="{AFA8761A-FE2E-9611-83C8-6AC13A04C7C3}"/>
                </a:ext>
              </a:extLst>
            </p:cNvPr>
            <p:cNvSpPr/>
            <p:nvPr/>
          </p:nvSpPr>
          <p:spPr>
            <a:xfrm>
              <a:off x="6611438" y="4502475"/>
              <a:ext cx="89025" cy="89025"/>
            </a:xfrm>
            <a:custGeom>
              <a:avLst/>
              <a:gdLst/>
              <a:ahLst/>
              <a:cxnLst/>
              <a:rect l="l" t="t" r="r" b="b"/>
              <a:pathLst>
                <a:path w="3561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3560" y="356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787;p59">
              <a:extLst>
                <a:ext uri="{FF2B5EF4-FFF2-40B4-BE49-F238E27FC236}">
                  <a16:creationId xmlns:a16="http://schemas.microsoft.com/office/drawing/2014/main" id="{E3A2E3D4-C3D4-82BC-71BC-A8EB589D17D5}"/>
                </a:ext>
              </a:extLst>
            </p:cNvPr>
            <p:cNvSpPr/>
            <p:nvPr/>
          </p:nvSpPr>
          <p:spPr>
            <a:xfrm>
              <a:off x="6491188" y="4601300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0" y="0"/>
                  </a:moveTo>
                  <a:lnTo>
                    <a:pt x="0" y="1489"/>
                  </a:lnTo>
                  <a:lnTo>
                    <a:pt x="1488" y="1489"/>
                  </a:lnTo>
                  <a:lnTo>
                    <a:pt x="1488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788;p59">
              <a:extLst>
                <a:ext uri="{FF2B5EF4-FFF2-40B4-BE49-F238E27FC236}">
                  <a16:creationId xmlns:a16="http://schemas.microsoft.com/office/drawing/2014/main" id="{88BE1342-B714-7889-2774-D3FB959A511D}"/>
                </a:ext>
              </a:extLst>
            </p:cNvPr>
            <p:cNvSpPr/>
            <p:nvPr/>
          </p:nvSpPr>
          <p:spPr>
            <a:xfrm>
              <a:off x="6177438" y="1467875"/>
              <a:ext cx="101225" cy="101225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1" y="0"/>
                  </a:moveTo>
                  <a:lnTo>
                    <a:pt x="1" y="4048"/>
                  </a:lnTo>
                  <a:lnTo>
                    <a:pt x="4049" y="4048"/>
                  </a:lnTo>
                  <a:lnTo>
                    <a:pt x="4049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789;p59">
              <a:extLst>
                <a:ext uri="{FF2B5EF4-FFF2-40B4-BE49-F238E27FC236}">
                  <a16:creationId xmlns:a16="http://schemas.microsoft.com/office/drawing/2014/main" id="{3CA79CB4-50EA-852F-1D99-E4B836BE5887}"/>
                </a:ext>
              </a:extLst>
            </p:cNvPr>
            <p:cNvSpPr/>
            <p:nvPr/>
          </p:nvSpPr>
          <p:spPr>
            <a:xfrm>
              <a:off x="6124763" y="1544975"/>
              <a:ext cx="79500" cy="79775"/>
            </a:xfrm>
            <a:custGeom>
              <a:avLst/>
              <a:gdLst/>
              <a:ahLst/>
              <a:cxnLst/>
              <a:rect l="l" t="t" r="r" b="b"/>
              <a:pathLst>
                <a:path w="3180" h="3191" extrusionOk="0">
                  <a:moveTo>
                    <a:pt x="0" y="0"/>
                  </a:moveTo>
                  <a:lnTo>
                    <a:pt x="0" y="3191"/>
                  </a:lnTo>
                  <a:lnTo>
                    <a:pt x="3179" y="3191"/>
                  </a:lnTo>
                  <a:lnTo>
                    <a:pt x="3179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790;p59">
              <a:extLst>
                <a:ext uri="{FF2B5EF4-FFF2-40B4-BE49-F238E27FC236}">
                  <a16:creationId xmlns:a16="http://schemas.microsoft.com/office/drawing/2014/main" id="{ABF874B6-DAF5-F215-045A-34C4C3B60379}"/>
                </a:ext>
              </a:extLst>
            </p:cNvPr>
            <p:cNvSpPr/>
            <p:nvPr/>
          </p:nvSpPr>
          <p:spPr>
            <a:xfrm>
              <a:off x="6040238" y="1477700"/>
              <a:ext cx="51800" cy="51800"/>
            </a:xfrm>
            <a:custGeom>
              <a:avLst/>
              <a:gdLst/>
              <a:ahLst/>
              <a:cxnLst/>
              <a:rect l="l" t="t" r="r" b="b"/>
              <a:pathLst>
                <a:path w="2072" h="2072" extrusionOk="0">
                  <a:moveTo>
                    <a:pt x="0" y="0"/>
                  </a:moveTo>
                  <a:lnTo>
                    <a:pt x="0" y="2072"/>
                  </a:lnTo>
                  <a:lnTo>
                    <a:pt x="2072" y="2072"/>
                  </a:lnTo>
                  <a:lnTo>
                    <a:pt x="2072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791;p59">
              <a:extLst>
                <a:ext uri="{FF2B5EF4-FFF2-40B4-BE49-F238E27FC236}">
                  <a16:creationId xmlns:a16="http://schemas.microsoft.com/office/drawing/2014/main" id="{C48BDFA6-25B7-E3A2-A4C1-D5199A83CC71}"/>
                </a:ext>
              </a:extLst>
            </p:cNvPr>
            <p:cNvSpPr/>
            <p:nvPr/>
          </p:nvSpPr>
          <p:spPr>
            <a:xfrm>
              <a:off x="6287288" y="1408650"/>
              <a:ext cx="34250" cy="34250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0" y="0"/>
                  </a:moveTo>
                  <a:lnTo>
                    <a:pt x="0" y="1369"/>
                  </a:lnTo>
                  <a:lnTo>
                    <a:pt x="1369" y="1369"/>
                  </a:lnTo>
                  <a:lnTo>
                    <a:pt x="1369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" name="Google Shape;2792;p59">
              <a:extLst>
                <a:ext uri="{FF2B5EF4-FFF2-40B4-BE49-F238E27FC236}">
                  <a16:creationId xmlns:a16="http://schemas.microsoft.com/office/drawing/2014/main" id="{94233AE8-462A-CAD5-FAB2-2F991573A39F}"/>
                </a:ext>
              </a:extLst>
            </p:cNvPr>
            <p:cNvGrpSpPr/>
            <p:nvPr/>
          </p:nvGrpSpPr>
          <p:grpSpPr>
            <a:xfrm flipH="1">
              <a:off x="3039350" y="3493937"/>
              <a:ext cx="850753" cy="850724"/>
              <a:chOff x="780950" y="891300"/>
              <a:chExt cx="727575" cy="727550"/>
            </a:xfrm>
          </p:grpSpPr>
          <p:sp>
            <p:nvSpPr>
              <p:cNvPr id="122" name="Google Shape;2793;p59">
                <a:extLst>
                  <a:ext uri="{FF2B5EF4-FFF2-40B4-BE49-F238E27FC236}">
                    <a16:creationId xmlns:a16="http://schemas.microsoft.com/office/drawing/2014/main" id="{F4AD7C23-CC26-BAA4-BA5E-3424A92F5C07}"/>
                  </a:ext>
                </a:extLst>
              </p:cNvPr>
              <p:cNvSpPr/>
              <p:nvPr/>
            </p:nvSpPr>
            <p:spPr>
              <a:xfrm>
                <a:off x="1354900" y="976875"/>
                <a:ext cx="153625" cy="278200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11128" extrusionOk="0">
                    <a:moveTo>
                      <a:pt x="952" y="1"/>
                    </a:moveTo>
                    <a:lnTo>
                      <a:pt x="1" y="1123"/>
                    </a:lnTo>
                    <a:cubicBezTo>
                      <a:pt x="2968" y="3615"/>
                      <a:pt x="4661" y="7286"/>
                      <a:pt x="4661" y="11128"/>
                    </a:cubicBezTo>
                    <a:lnTo>
                      <a:pt x="6144" y="11128"/>
                    </a:lnTo>
                    <a:cubicBezTo>
                      <a:pt x="6144" y="6829"/>
                      <a:pt x="4261" y="2759"/>
                      <a:pt x="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2794;p59">
                <a:extLst>
                  <a:ext uri="{FF2B5EF4-FFF2-40B4-BE49-F238E27FC236}">
                    <a16:creationId xmlns:a16="http://schemas.microsoft.com/office/drawing/2014/main" id="{023E6A84-0D77-9DC7-786B-2F3B7D239B9B}"/>
                  </a:ext>
                </a:extLst>
              </p:cNvPr>
              <p:cNvSpPr/>
              <p:nvPr/>
            </p:nvSpPr>
            <p:spPr>
              <a:xfrm>
                <a:off x="1410075" y="1329250"/>
                <a:ext cx="88925" cy="13792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5517" extrusionOk="0">
                    <a:moveTo>
                      <a:pt x="2130" y="0"/>
                    </a:moveTo>
                    <a:cubicBezTo>
                      <a:pt x="1750" y="1693"/>
                      <a:pt x="1027" y="3272"/>
                      <a:pt x="0" y="4660"/>
                    </a:cubicBezTo>
                    <a:lnTo>
                      <a:pt x="1198" y="5516"/>
                    </a:lnTo>
                    <a:cubicBezTo>
                      <a:pt x="2321" y="3957"/>
                      <a:pt x="3120" y="2226"/>
                      <a:pt x="3557" y="343"/>
                    </a:cubicBezTo>
                    <a:lnTo>
                      <a:pt x="21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2795;p59">
                <a:extLst>
                  <a:ext uri="{FF2B5EF4-FFF2-40B4-BE49-F238E27FC236}">
                    <a16:creationId xmlns:a16="http://schemas.microsoft.com/office/drawing/2014/main" id="{CB7B3722-ED96-CF1F-E279-3249EDCB7B1E}"/>
                  </a:ext>
                </a:extLst>
              </p:cNvPr>
              <p:cNvSpPr/>
              <p:nvPr/>
            </p:nvSpPr>
            <p:spPr>
              <a:xfrm>
                <a:off x="888900" y="1488075"/>
                <a:ext cx="437975" cy="130775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5231" extrusionOk="0">
                    <a:moveTo>
                      <a:pt x="1027" y="0"/>
                    </a:moveTo>
                    <a:lnTo>
                      <a:pt x="0" y="1046"/>
                    </a:lnTo>
                    <a:cubicBezTo>
                      <a:pt x="2739" y="3766"/>
                      <a:pt x="6372" y="5231"/>
                      <a:pt x="10233" y="5231"/>
                    </a:cubicBezTo>
                    <a:cubicBezTo>
                      <a:pt x="12801" y="5231"/>
                      <a:pt x="15312" y="4565"/>
                      <a:pt x="17518" y="3291"/>
                    </a:cubicBezTo>
                    <a:lnTo>
                      <a:pt x="16796" y="2016"/>
                    </a:lnTo>
                    <a:cubicBezTo>
                      <a:pt x="14818" y="3158"/>
                      <a:pt x="12535" y="3785"/>
                      <a:pt x="10233" y="3785"/>
                    </a:cubicBezTo>
                    <a:cubicBezTo>
                      <a:pt x="6753" y="3785"/>
                      <a:pt x="3500" y="2454"/>
                      <a:pt x="10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2796;p59">
                <a:extLst>
                  <a:ext uri="{FF2B5EF4-FFF2-40B4-BE49-F238E27FC236}">
                    <a16:creationId xmlns:a16="http://schemas.microsoft.com/office/drawing/2014/main" id="{BB9ABE79-5B35-02A8-E4C6-7CB8032A39D7}"/>
                  </a:ext>
                </a:extLst>
              </p:cNvPr>
              <p:cNvSpPr/>
              <p:nvPr/>
            </p:nvSpPr>
            <p:spPr>
              <a:xfrm>
                <a:off x="780950" y="999700"/>
                <a:ext cx="131750" cy="397575"/>
              </a:xfrm>
              <a:custGeom>
                <a:avLst/>
                <a:gdLst/>
                <a:ahLst/>
                <a:cxnLst/>
                <a:rect l="l" t="t" r="r" b="b"/>
                <a:pathLst>
                  <a:path w="5270" h="15903" extrusionOk="0">
                    <a:moveTo>
                      <a:pt x="4223" y="1"/>
                    </a:moveTo>
                    <a:cubicBezTo>
                      <a:pt x="1484" y="2721"/>
                      <a:pt x="1" y="6392"/>
                      <a:pt x="1" y="10272"/>
                    </a:cubicBezTo>
                    <a:cubicBezTo>
                      <a:pt x="1" y="12193"/>
                      <a:pt x="381" y="14095"/>
                      <a:pt x="1142" y="15902"/>
                    </a:cubicBezTo>
                    <a:lnTo>
                      <a:pt x="2492" y="15332"/>
                    </a:lnTo>
                    <a:cubicBezTo>
                      <a:pt x="1808" y="13715"/>
                      <a:pt x="1465" y="12003"/>
                      <a:pt x="1465" y="10234"/>
                    </a:cubicBezTo>
                    <a:cubicBezTo>
                      <a:pt x="1465" y="6772"/>
                      <a:pt x="2816" y="3482"/>
                      <a:pt x="5269" y="1009"/>
                    </a:cubicBezTo>
                    <a:lnTo>
                      <a:pt x="42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2797;p59">
                <a:extLst>
                  <a:ext uri="{FF2B5EF4-FFF2-40B4-BE49-F238E27FC236}">
                    <a16:creationId xmlns:a16="http://schemas.microsoft.com/office/drawing/2014/main" id="{2EDBBBA3-16F7-6AD2-3888-6BC80B956F27}"/>
                  </a:ext>
                </a:extLst>
              </p:cNvPr>
              <p:cNvSpPr/>
              <p:nvPr/>
            </p:nvSpPr>
            <p:spPr>
              <a:xfrm>
                <a:off x="976875" y="891300"/>
                <a:ext cx="16692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6677" h="2930" extrusionOk="0">
                    <a:moveTo>
                      <a:pt x="6676" y="0"/>
                    </a:moveTo>
                    <a:cubicBezTo>
                      <a:pt x="4356" y="0"/>
                      <a:pt x="2054" y="571"/>
                      <a:pt x="0" y="1617"/>
                    </a:cubicBezTo>
                    <a:lnTo>
                      <a:pt x="685" y="2929"/>
                    </a:lnTo>
                    <a:cubicBezTo>
                      <a:pt x="2549" y="1959"/>
                      <a:pt x="4565" y="1484"/>
                      <a:pt x="6676" y="1484"/>
                    </a:cubicBezTo>
                    <a:lnTo>
                      <a:pt x="66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2798;p59">
                <a:extLst>
                  <a:ext uri="{FF2B5EF4-FFF2-40B4-BE49-F238E27FC236}">
                    <a16:creationId xmlns:a16="http://schemas.microsoft.com/office/drawing/2014/main" id="{C9F6329E-5437-CF53-B156-B135AA537569}"/>
                  </a:ext>
                </a:extLst>
              </p:cNvPr>
              <p:cNvSpPr/>
              <p:nvPr/>
            </p:nvSpPr>
            <p:spPr>
              <a:xfrm>
                <a:off x="922175" y="1033000"/>
                <a:ext cx="444650" cy="444625"/>
              </a:xfrm>
              <a:custGeom>
                <a:avLst/>
                <a:gdLst/>
                <a:ahLst/>
                <a:cxnLst/>
                <a:rect l="l" t="t" r="r" b="b"/>
                <a:pathLst>
                  <a:path w="17786" h="17785" extrusionOk="0">
                    <a:moveTo>
                      <a:pt x="8902" y="0"/>
                    </a:moveTo>
                    <a:cubicBezTo>
                      <a:pt x="3976" y="0"/>
                      <a:pt x="1" y="3976"/>
                      <a:pt x="1" y="8883"/>
                    </a:cubicBezTo>
                    <a:cubicBezTo>
                      <a:pt x="1" y="13790"/>
                      <a:pt x="3976" y="17785"/>
                      <a:pt x="8902" y="17785"/>
                    </a:cubicBezTo>
                    <a:cubicBezTo>
                      <a:pt x="13810" y="17785"/>
                      <a:pt x="17785" y="13790"/>
                      <a:pt x="17785" y="8883"/>
                    </a:cubicBezTo>
                    <a:cubicBezTo>
                      <a:pt x="17785" y="3976"/>
                      <a:pt x="13810" y="0"/>
                      <a:pt x="89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2799;p59">
                <a:extLst>
                  <a:ext uri="{FF2B5EF4-FFF2-40B4-BE49-F238E27FC236}">
                    <a16:creationId xmlns:a16="http://schemas.microsoft.com/office/drawing/2014/main" id="{D817C292-CD7A-564A-304F-E7A33CB2D3DF}"/>
                  </a:ext>
                </a:extLst>
              </p:cNvPr>
              <p:cNvSpPr/>
              <p:nvPr/>
            </p:nvSpPr>
            <p:spPr>
              <a:xfrm flipH="1">
                <a:off x="1028700" y="1107650"/>
                <a:ext cx="233500" cy="28772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11509" extrusionOk="0">
                    <a:moveTo>
                      <a:pt x="4109" y="3082"/>
                    </a:moveTo>
                    <a:lnTo>
                      <a:pt x="4109" y="4927"/>
                    </a:lnTo>
                    <a:cubicBezTo>
                      <a:pt x="3976" y="4927"/>
                      <a:pt x="3843" y="4927"/>
                      <a:pt x="3728" y="4946"/>
                    </a:cubicBezTo>
                    <a:cubicBezTo>
                      <a:pt x="3614" y="4965"/>
                      <a:pt x="3500" y="4965"/>
                      <a:pt x="3405" y="4965"/>
                    </a:cubicBezTo>
                    <a:cubicBezTo>
                      <a:pt x="2949" y="4965"/>
                      <a:pt x="2606" y="4870"/>
                      <a:pt x="2397" y="4737"/>
                    </a:cubicBezTo>
                    <a:cubicBezTo>
                      <a:pt x="2188" y="4585"/>
                      <a:pt x="2074" y="4375"/>
                      <a:pt x="2074" y="4147"/>
                    </a:cubicBezTo>
                    <a:cubicBezTo>
                      <a:pt x="2074" y="4014"/>
                      <a:pt x="2112" y="3900"/>
                      <a:pt x="2188" y="3805"/>
                    </a:cubicBezTo>
                    <a:cubicBezTo>
                      <a:pt x="2264" y="3691"/>
                      <a:pt x="2359" y="3557"/>
                      <a:pt x="2511" y="3481"/>
                    </a:cubicBezTo>
                    <a:cubicBezTo>
                      <a:pt x="2663" y="3348"/>
                      <a:pt x="2873" y="3291"/>
                      <a:pt x="3139" y="3215"/>
                    </a:cubicBezTo>
                    <a:cubicBezTo>
                      <a:pt x="3405" y="3139"/>
                      <a:pt x="3728" y="3120"/>
                      <a:pt x="4109" y="3082"/>
                    </a:cubicBezTo>
                    <a:close/>
                    <a:moveTo>
                      <a:pt x="6030" y="6277"/>
                    </a:moveTo>
                    <a:cubicBezTo>
                      <a:pt x="6563" y="6277"/>
                      <a:pt x="6943" y="6373"/>
                      <a:pt x="7171" y="6544"/>
                    </a:cubicBezTo>
                    <a:cubicBezTo>
                      <a:pt x="7438" y="6715"/>
                      <a:pt x="7552" y="6943"/>
                      <a:pt x="7552" y="7228"/>
                    </a:cubicBezTo>
                    <a:cubicBezTo>
                      <a:pt x="7552" y="7400"/>
                      <a:pt x="7514" y="7571"/>
                      <a:pt x="7438" y="7704"/>
                    </a:cubicBezTo>
                    <a:cubicBezTo>
                      <a:pt x="7361" y="7875"/>
                      <a:pt x="7247" y="7989"/>
                      <a:pt x="7057" y="8103"/>
                    </a:cubicBezTo>
                    <a:cubicBezTo>
                      <a:pt x="6867" y="8237"/>
                      <a:pt x="6658" y="8332"/>
                      <a:pt x="6372" y="8389"/>
                    </a:cubicBezTo>
                    <a:cubicBezTo>
                      <a:pt x="6087" y="8465"/>
                      <a:pt x="5745" y="8522"/>
                      <a:pt x="5345" y="8541"/>
                    </a:cubicBezTo>
                    <a:lnTo>
                      <a:pt x="5326" y="8541"/>
                    </a:lnTo>
                    <a:lnTo>
                      <a:pt x="5326" y="6334"/>
                    </a:lnTo>
                    <a:cubicBezTo>
                      <a:pt x="5440" y="6334"/>
                      <a:pt x="5554" y="6334"/>
                      <a:pt x="5688" y="6296"/>
                    </a:cubicBezTo>
                    <a:cubicBezTo>
                      <a:pt x="5802" y="6277"/>
                      <a:pt x="5916" y="6277"/>
                      <a:pt x="6030" y="6277"/>
                    </a:cubicBezTo>
                    <a:close/>
                    <a:moveTo>
                      <a:pt x="4109" y="1"/>
                    </a:moveTo>
                    <a:lnTo>
                      <a:pt x="4109" y="1560"/>
                    </a:lnTo>
                    <a:cubicBezTo>
                      <a:pt x="3424" y="1598"/>
                      <a:pt x="2835" y="1693"/>
                      <a:pt x="2359" y="1846"/>
                    </a:cubicBezTo>
                    <a:cubicBezTo>
                      <a:pt x="1883" y="2017"/>
                      <a:pt x="1503" y="2226"/>
                      <a:pt x="1180" y="2473"/>
                    </a:cubicBezTo>
                    <a:cubicBezTo>
                      <a:pt x="894" y="2701"/>
                      <a:pt x="685" y="2987"/>
                      <a:pt x="552" y="3310"/>
                    </a:cubicBezTo>
                    <a:cubicBezTo>
                      <a:pt x="419" y="3614"/>
                      <a:pt x="362" y="3938"/>
                      <a:pt x="362" y="4261"/>
                    </a:cubicBezTo>
                    <a:cubicBezTo>
                      <a:pt x="362" y="4604"/>
                      <a:pt x="457" y="4946"/>
                      <a:pt x="590" y="5231"/>
                    </a:cubicBezTo>
                    <a:cubicBezTo>
                      <a:pt x="742" y="5517"/>
                      <a:pt x="951" y="5745"/>
                      <a:pt x="1218" y="5935"/>
                    </a:cubicBezTo>
                    <a:cubicBezTo>
                      <a:pt x="1446" y="6144"/>
                      <a:pt x="1750" y="6277"/>
                      <a:pt x="2093" y="6373"/>
                    </a:cubicBezTo>
                    <a:cubicBezTo>
                      <a:pt x="2416" y="6468"/>
                      <a:pt x="2777" y="6525"/>
                      <a:pt x="3139" y="6525"/>
                    </a:cubicBezTo>
                    <a:cubicBezTo>
                      <a:pt x="3310" y="6525"/>
                      <a:pt x="3443" y="6525"/>
                      <a:pt x="3614" y="6487"/>
                    </a:cubicBezTo>
                    <a:cubicBezTo>
                      <a:pt x="3748" y="6487"/>
                      <a:pt x="3938" y="6468"/>
                      <a:pt x="4109" y="6449"/>
                    </a:cubicBezTo>
                    <a:lnTo>
                      <a:pt x="4109" y="8484"/>
                    </a:lnTo>
                    <a:cubicBezTo>
                      <a:pt x="3805" y="8465"/>
                      <a:pt x="3500" y="8446"/>
                      <a:pt x="3215" y="8370"/>
                    </a:cubicBezTo>
                    <a:cubicBezTo>
                      <a:pt x="2930" y="8332"/>
                      <a:pt x="2644" y="8256"/>
                      <a:pt x="2378" y="8160"/>
                    </a:cubicBezTo>
                    <a:cubicBezTo>
                      <a:pt x="2112" y="8065"/>
                      <a:pt x="1845" y="7970"/>
                      <a:pt x="1598" y="7856"/>
                    </a:cubicBezTo>
                    <a:cubicBezTo>
                      <a:pt x="1332" y="7723"/>
                      <a:pt x="1085" y="7609"/>
                      <a:pt x="837" y="7476"/>
                    </a:cubicBezTo>
                    <a:lnTo>
                      <a:pt x="0" y="8769"/>
                    </a:lnTo>
                    <a:cubicBezTo>
                      <a:pt x="571" y="9073"/>
                      <a:pt x="1180" y="9340"/>
                      <a:pt x="1902" y="9549"/>
                    </a:cubicBezTo>
                    <a:cubicBezTo>
                      <a:pt x="2587" y="9777"/>
                      <a:pt x="3348" y="9891"/>
                      <a:pt x="4166" y="9929"/>
                    </a:cubicBezTo>
                    <a:lnTo>
                      <a:pt x="4166" y="11508"/>
                    </a:lnTo>
                    <a:lnTo>
                      <a:pt x="5402" y="11508"/>
                    </a:lnTo>
                    <a:lnTo>
                      <a:pt x="5402" y="9910"/>
                    </a:lnTo>
                    <a:cubicBezTo>
                      <a:pt x="6011" y="9891"/>
                      <a:pt x="6563" y="9777"/>
                      <a:pt x="7038" y="9625"/>
                    </a:cubicBezTo>
                    <a:cubicBezTo>
                      <a:pt x="7514" y="9454"/>
                      <a:pt x="7932" y="9264"/>
                      <a:pt x="8274" y="9016"/>
                    </a:cubicBezTo>
                    <a:cubicBezTo>
                      <a:pt x="8598" y="8750"/>
                      <a:pt x="8864" y="8465"/>
                      <a:pt x="9054" y="8103"/>
                    </a:cubicBezTo>
                    <a:cubicBezTo>
                      <a:pt x="9245" y="7780"/>
                      <a:pt x="9340" y="7362"/>
                      <a:pt x="9340" y="6943"/>
                    </a:cubicBezTo>
                    <a:cubicBezTo>
                      <a:pt x="9340" y="6582"/>
                      <a:pt x="9264" y="6277"/>
                      <a:pt x="9149" y="5992"/>
                    </a:cubicBezTo>
                    <a:cubicBezTo>
                      <a:pt x="9016" y="5726"/>
                      <a:pt x="8845" y="5460"/>
                      <a:pt x="8579" y="5269"/>
                    </a:cubicBezTo>
                    <a:cubicBezTo>
                      <a:pt x="8351" y="5079"/>
                      <a:pt x="8027" y="4946"/>
                      <a:pt x="7647" y="4832"/>
                    </a:cubicBezTo>
                    <a:cubicBezTo>
                      <a:pt x="7266" y="4699"/>
                      <a:pt x="6848" y="4661"/>
                      <a:pt x="6372" y="4661"/>
                    </a:cubicBezTo>
                    <a:cubicBezTo>
                      <a:pt x="6201" y="4661"/>
                      <a:pt x="6030" y="4661"/>
                      <a:pt x="5878" y="4680"/>
                    </a:cubicBezTo>
                    <a:cubicBezTo>
                      <a:pt x="5707" y="4699"/>
                      <a:pt x="5535" y="4699"/>
                      <a:pt x="5364" y="4737"/>
                    </a:cubicBezTo>
                    <a:lnTo>
                      <a:pt x="5364" y="3063"/>
                    </a:lnTo>
                    <a:cubicBezTo>
                      <a:pt x="5821" y="3139"/>
                      <a:pt x="6258" y="3215"/>
                      <a:pt x="6658" y="3329"/>
                    </a:cubicBezTo>
                    <a:cubicBezTo>
                      <a:pt x="7057" y="3443"/>
                      <a:pt x="7419" y="3595"/>
                      <a:pt x="7780" y="3729"/>
                    </a:cubicBezTo>
                    <a:lnTo>
                      <a:pt x="8484" y="2397"/>
                    </a:lnTo>
                    <a:cubicBezTo>
                      <a:pt x="8027" y="2207"/>
                      <a:pt x="7533" y="2036"/>
                      <a:pt x="7019" y="1903"/>
                    </a:cubicBezTo>
                    <a:cubicBezTo>
                      <a:pt x="6487" y="1750"/>
                      <a:pt x="5916" y="1655"/>
                      <a:pt x="5345" y="1617"/>
                    </a:cubicBezTo>
                    <a:lnTo>
                      <a:pt x="534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102" name="Picture 6" descr="TV gif. Greg Miller from Kinda Funny counts on his fingers with a perplexed expression while a flurry of equations floats around him. ">
            <a:extLst>
              <a:ext uri="{FF2B5EF4-FFF2-40B4-BE49-F238E27FC236}">
                <a16:creationId xmlns:a16="http://schemas.microsoft.com/office/drawing/2014/main" id="{702475E0-67EE-8977-0D46-7D4181372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695" y="3507357"/>
            <a:ext cx="1716293" cy="123306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1969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2"/>
          <p:cNvSpPr txBox="1">
            <a:spLocks noGrp="1"/>
          </p:cNvSpPr>
          <p:nvPr>
            <p:ph type="title"/>
          </p:nvPr>
        </p:nvSpPr>
        <p:spPr>
          <a:xfrm>
            <a:off x="3943192" y="2459848"/>
            <a:ext cx="5472423" cy="7468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Code Structure</a:t>
            </a:r>
            <a:endParaRPr sz="4000" dirty="0"/>
          </a:p>
        </p:txBody>
      </p:sp>
      <p:sp>
        <p:nvSpPr>
          <p:cNvPr id="696" name="Google Shape;696;p42"/>
          <p:cNvSpPr txBox="1">
            <a:spLocks noGrp="1"/>
          </p:cNvSpPr>
          <p:nvPr>
            <p:ph type="title" idx="2"/>
          </p:nvPr>
        </p:nvSpPr>
        <p:spPr>
          <a:xfrm>
            <a:off x="3973592" y="1448975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697" name="Google Shape;697;p42"/>
          <p:cNvSpPr txBox="1">
            <a:spLocks noGrp="1"/>
          </p:cNvSpPr>
          <p:nvPr>
            <p:ph type="subTitle" idx="1"/>
          </p:nvPr>
        </p:nvSpPr>
        <p:spPr>
          <a:xfrm>
            <a:off x="4138600" y="3690257"/>
            <a:ext cx="3761186" cy="3860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We’ll know About our Code Structure</a:t>
            </a:r>
            <a:endParaRPr dirty="0"/>
          </a:p>
        </p:txBody>
      </p:sp>
      <p:grpSp>
        <p:nvGrpSpPr>
          <p:cNvPr id="2" name="Google Shape;3441;p64">
            <a:extLst>
              <a:ext uri="{FF2B5EF4-FFF2-40B4-BE49-F238E27FC236}">
                <a16:creationId xmlns:a16="http://schemas.microsoft.com/office/drawing/2014/main" id="{84321077-C6B1-CDD7-DE17-07C0CE6D085D}"/>
              </a:ext>
            </a:extLst>
          </p:cNvPr>
          <p:cNvGrpSpPr/>
          <p:nvPr/>
        </p:nvGrpSpPr>
        <p:grpSpPr>
          <a:xfrm flipH="1">
            <a:off x="0" y="1448975"/>
            <a:ext cx="4370099" cy="2879957"/>
            <a:chOff x="3230750" y="2151881"/>
            <a:chExt cx="2850375" cy="1572244"/>
          </a:xfrm>
        </p:grpSpPr>
        <p:sp>
          <p:nvSpPr>
            <p:cNvPr id="3" name="Google Shape;3442;p64">
              <a:extLst>
                <a:ext uri="{FF2B5EF4-FFF2-40B4-BE49-F238E27FC236}">
                  <a16:creationId xmlns:a16="http://schemas.microsoft.com/office/drawing/2014/main" id="{9754AA83-E10E-B7FF-3DCA-A7606FBBC0EE}"/>
                </a:ext>
              </a:extLst>
            </p:cNvPr>
            <p:cNvSpPr/>
            <p:nvPr/>
          </p:nvSpPr>
          <p:spPr>
            <a:xfrm>
              <a:off x="4163900" y="3502050"/>
              <a:ext cx="1311200" cy="139925"/>
            </a:xfrm>
            <a:custGeom>
              <a:avLst/>
              <a:gdLst/>
              <a:ahLst/>
              <a:cxnLst/>
              <a:rect l="l" t="t" r="r" b="b"/>
              <a:pathLst>
                <a:path w="52448" h="5597" extrusionOk="0">
                  <a:moveTo>
                    <a:pt x="26218" y="0"/>
                  </a:moveTo>
                  <a:cubicBezTo>
                    <a:pt x="11740" y="0"/>
                    <a:pt x="1" y="1250"/>
                    <a:pt x="1" y="2798"/>
                  </a:cubicBezTo>
                  <a:cubicBezTo>
                    <a:pt x="1" y="4346"/>
                    <a:pt x="11740" y="5596"/>
                    <a:pt x="26218" y="5596"/>
                  </a:cubicBezTo>
                  <a:cubicBezTo>
                    <a:pt x="40708" y="5596"/>
                    <a:pt x="52448" y="4346"/>
                    <a:pt x="52448" y="2798"/>
                  </a:cubicBezTo>
                  <a:cubicBezTo>
                    <a:pt x="52448" y="1250"/>
                    <a:pt x="40708" y="0"/>
                    <a:pt x="26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443;p64">
              <a:extLst>
                <a:ext uri="{FF2B5EF4-FFF2-40B4-BE49-F238E27FC236}">
                  <a16:creationId xmlns:a16="http://schemas.microsoft.com/office/drawing/2014/main" id="{212C8126-286E-5DD9-8374-7760D0BDE574}"/>
                </a:ext>
              </a:extLst>
            </p:cNvPr>
            <p:cNvSpPr/>
            <p:nvPr/>
          </p:nvSpPr>
          <p:spPr>
            <a:xfrm>
              <a:off x="4198725" y="3505925"/>
              <a:ext cx="1241250" cy="132175"/>
            </a:xfrm>
            <a:custGeom>
              <a:avLst/>
              <a:gdLst/>
              <a:ahLst/>
              <a:cxnLst/>
              <a:rect l="l" t="t" r="r" b="b"/>
              <a:pathLst>
                <a:path w="49650" h="5287" extrusionOk="0">
                  <a:moveTo>
                    <a:pt x="24825" y="0"/>
                  </a:moveTo>
                  <a:cubicBezTo>
                    <a:pt x="11121" y="0"/>
                    <a:pt x="1" y="1179"/>
                    <a:pt x="1" y="2643"/>
                  </a:cubicBezTo>
                  <a:cubicBezTo>
                    <a:pt x="1" y="4108"/>
                    <a:pt x="11121" y="5286"/>
                    <a:pt x="24825" y="5286"/>
                  </a:cubicBezTo>
                  <a:cubicBezTo>
                    <a:pt x="38541" y="5286"/>
                    <a:pt x="49650" y="4108"/>
                    <a:pt x="49650" y="2643"/>
                  </a:cubicBezTo>
                  <a:cubicBezTo>
                    <a:pt x="49650" y="1179"/>
                    <a:pt x="38541" y="0"/>
                    <a:pt x="248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444;p64">
              <a:extLst>
                <a:ext uri="{FF2B5EF4-FFF2-40B4-BE49-F238E27FC236}">
                  <a16:creationId xmlns:a16="http://schemas.microsoft.com/office/drawing/2014/main" id="{C3AD4D42-FB94-07C4-4549-F854A0F4F255}"/>
                </a:ext>
              </a:extLst>
            </p:cNvPr>
            <p:cNvSpPr/>
            <p:nvPr/>
          </p:nvSpPr>
          <p:spPr>
            <a:xfrm>
              <a:off x="4279975" y="3514850"/>
              <a:ext cx="1079050" cy="99425"/>
            </a:xfrm>
            <a:custGeom>
              <a:avLst/>
              <a:gdLst/>
              <a:ahLst/>
              <a:cxnLst/>
              <a:rect l="l" t="t" r="r" b="b"/>
              <a:pathLst>
                <a:path w="43162" h="3977" extrusionOk="0">
                  <a:moveTo>
                    <a:pt x="21575" y="0"/>
                  </a:moveTo>
                  <a:cubicBezTo>
                    <a:pt x="9657" y="0"/>
                    <a:pt x="1" y="881"/>
                    <a:pt x="1" y="1989"/>
                  </a:cubicBezTo>
                  <a:cubicBezTo>
                    <a:pt x="1" y="3096"/>
                    <a:pt x="9657" y="3977"/>
                    <a:pt x="21575" y="3977"/>
                  </a:cubicBezTo>
                  <a:cubicBezTo>
                    <a:pt x="33493" y="3977"/>
                    <a:pt x="43161" y="3096"/>
                    <a:pt x="43161" y="1989"/>
                  </a:cubicBezTo>
                  <a:cubicBezTo>
                    <a:pt x="43161" y="881"/>
                    <a:pt x="33493" y="0"/>
                    <a:pt x="215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445;p64">
              <a:extLst>
                <a:ext uri="{FF2B5EF4-FFF2-40B4-BE49-F238E27FC236}">
                  <a16:creationId xmlns:a16="http://schemas.microsoft.com/office/drawing/2014/main" id="{67C16FF3-41D7-7B70-EB27-0AC44C176422}"/>
                </a:ext>
              </a:extLst>
            </p:cNvPr>
            <p:cNvSpPr/>
            <p:nvPr/>
          </p:nvSpPr>
          <p:spPr>
            <a:xfrm>
              <a:off x="3990375" y="2739975"/>
              <a:ext cx="127700" cy="139700"/>
            </a:xfrm>
            <a:custGeom>
              <a:avLst/>
              <a:gdLst/>
              <a:ahLst/>
              <a:cxnLst/>
              <a:rect l="l" t="t" r="r" b="b"/>
              <a:pathLst>
                <a:path w="5108" h="5588" extrusionOk="0">
                  <a:moveTo>
                    <a:pt x="1121" y="1"/>
                  </a:moveTo>
                  <a:cubicBezTo>
                    <a:pt x="971" y="1"/>
                    <a:pt x="819" y="37"/>
                    <a:pt x="679" y="111"/>
                  </a:cubicBezTo>
                  <a:cubicBezTo>
                    <a:pt x="179" y="361"/>
                    <a:pt x="0" y="992"/>
                    <a:pt x="286" y="1480"/>
                  </a:cubicBezTo>
                  <a:lnTo>
                    <a:pt x="2739" y="5588"/>
                  </a:lnTo>
                  <a:lnTo>
                    <a:pt x="5108" y="5111"/>
                  </a:lnTo>
                  <a:lnTo>
                    <a:pt x="1905" y="432"/>
                  </a:lnTo>
                  <a:cubicBezTo>
                    <a:pt x="1729" y="152"/>
                    <a:pt x="1429" y="1"/>
                    <a:pt x="1121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446;p64">
              <a:extLst>
                <a:ext uri="{FF2B5EF4-FFF2-40B4-BE49-F238E27FC236}">
                  <a16:creationId xmlns:a16="http://schemas.microsoft.com/office/drawing/2014/main" id="{1ACFCD41-279E-77E2-EE87-7A175CDAB311}"/>
                </a:ext>
              </a:extLst>
            </p:cNvPr>
            <p:cNvSpPr/>
            <p:nvPr/>
          </p:nvSpPr>
          <p:spPr>
            <a:xfrm>
              <a:off x="4185025" y="2854050"/>
              <a:ext cx="348600" cy="587600"/>
            </a:xfrm>
            <a:custGeom>
              <a:avLst/>
              <a:gdLst/>
              <a:ahLst/>
              <a:cxnLst/>
              <a:rect l="l" t="t" r="r" b="b"/>
              <a:pathLst>
                <a:path w="13944" h="23504" extrusionOk="0">
                  <a:moveTo>
                    <a:pt x="13574" y="1"/>
                  </a:moveTo>
                  <a:cubicBezTo>
                    <a:pt x="11002" y="334"/>
                    <a:pt x="8859" y="2179"/>
                    <a:pt x="8157" y="4680"/>
                  </a:cubicBezTo>
                  <a:lnTo>
                    <a:pt x="5323" y="14681"/>
                  </a:lnTo>
                  <a:lnTo>
                    <a:pt x="1" y="18788"/>
                  </a:lnTo>
                  <a:lnTo>
                    <a:pt x="287" y="19729"/>
                  </a:lnTo>
                  <a:cubicBezTo>
                    <a:pt x="966" y="21983"/>
                    <a:pt x="3046" y="23504"/>
                    <a:pt x="5368" y="23504"/>
                  </a:cubicBezTo>
                  <a:cubicBezTo>
                    <a:pt x="5487" y="23504"/>
                    <a:pt x="5607" y="23500"/>
                    <a:pt x="5728" y="23491"/>
                  </a:cubicBezTo>
                  <a:cubicBezTo>
                    <a:pt x="7573" y="23360"/>
                    <a:pt x="9228" y="22289"/>
                    <a:pt x="10074" y="20634"/>
                  </a:cubicBezTo>
                  <a:lnTo>
                    <a:pt x="13943" y="13169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447;p64">
              <a:extLst>
                <a:ext uri="{FF2B5EF4-FFF2-40B4-BE49-F238E27FC236}">
                  <a16:creationId xmlns:a16="http://schemas.microsoft.com/office/drawing/2014/main" id="{2F7190AB-1ECD-4A6C-8149-DADA8BC64F4F}"/>
                </a:ext>
              </a:extLst>
            </p:cNvPr>
            <p:cNvSpPr/>
            <p:nvPr/>
          </p:nvSpPr>
          <p:spPr>
            <a:xfrm>
              <a:off x="4317800" y="3144275"/>
              <a:ext cx="53300" cy="202725"/>
            </a:xfrm>
            <a:custGeom>
              <a:avLst/>
              <a:gdLst/>
              <a:ahLst/>
              <a:cxnLst/>
              <a:rect l="l" t="t" r="r" b="b"/>
              <a:pathLst>
                <a:path w="2132" h="8109" extrusionOk="0">
                  <a:moveTo>
                    <a:pt x="869" y="0"/>
                  </a:moveTo>
                  <a:lnTo>
                    <a:pt x="0" y="3060"/>
                  </a:lnTo>
                  <a:lnTo>
                    <a:pt x="1655" y="8108"/>
                  </a:lnTo>
                  <a:cubicBezTo>
                    <a:pt x="1965" y="7537"/>
                    <a:pt x="2131" y="6691"/>
                    <a:pt x="2012" y="6048"/>
                  </a:cubicBezTo>
                  <a:cubicBezTo>
                    <a:pt x="1857" y="4941"/>
                    <a:pt x="1107" y="3941"/>
                    <a:pt x="1191" y="2822"/>
                  </a:cubicBezTo>
                  <a:cubicBezTo>
                    <a:pt x="1226" y="2477"/>
                    <a:pt x="1310" y="2155"/>
                    <a:pt x="1405" y="1822"/>
                  </a:cubicBezTo>
                  <a:cubicBezTo>
                    <a:pt x="1488" y="1500"/>
                    <a:pt x="1548" y="1143"/>
                    <a:pt x="1476" y="810"/>
                  </a:cubicBezTo>
                  <a:cubicBezTo>
                    <a:pt x="1417" y="488"/>
                    <a:pt x="1203" y="0"/>
                    <a:pt x="869" y="0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448;p64">
              <a:extLst>
                <a:ext uri="{FF2B5EF4-FFF2-40B4-BE49-F238E27FC236}">
                  <a16:creationId xmlns:a16="http://schemas.microsoft.com/office/drawing/2014/main" id="{90D865E2-7844-048E-DE57-E187C78AEA58}"/>
                </a:ext>
              </a:extLst>
            </p:cNvPr>
            <p:cNvSpPr/>
            <p:nvPr/>
          </p:nvSpPr>
          <p:spPr>
            <a:xfrm>
              <a:off x="4485375" y="2994850"/>
              <a:ext cx="48250" cy="205100"/>
            </a:xfrm>
            <a:custGeom>
              <a:avLst/>
              <a:gdLst/>
              <a:ahLst/>
              <a:cxnLst/>
              <a:rect l="l" t="t" r="r" b="b"/>
              <a:pathLst>
                <a:path w="1930" h="8204" extrusionOk="0">
                  <a:moveTo>
                    <a:pt x="1727" y="0"/>
                  </a:moveTo>
                  <a:cubicBezTo>
                    <a:pt x="72" y="2512"/>
                    <a:pt x="0" y="5703"/>
                    <a:pt x="1584" y="8204"/>
                  </a:cubicBezTo>
                  <a:lnTo>
                    <a:pt x="1929" y="7537"/>
                  </a:lnTo>
                  <a:lnTo>
                    <a:pt x="1727" y="0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449;p64">
              <a:extLst>
                <a:ext uri="{FF2B5EF4-FFF2-40B4-BE49-F238E27FC236}">
                  <a16:creationId xmlns:a16="http://schemas.microsoft.com/office/drawing/2014/main" id="{A6778C05-697D-77E1-81A1-44E437BB6935}"/>
                </a:ext>
              </a:extLst>
            </p:cNvPr>
            <p:cNvSpPr/>
            <p:nvPr/>
          </p:nvSpPr>
          <p:spPr>
            <a:xfrm>
              <a:off x="4140375" y="3165350"/>
              <a:ext cx="213450" cy="160150"/>
            </a:xfrm>
            <a:custGeom>
              <a:avLst/>
              <a:gdLst/>
              <a:ahLst/>
              <a:cxnLst/>
              <a:rect l="l" t="t" r="r" b="b"/>
              <a:pathLst>
                <a:path w="8538" h="6406" extrusionOk="0">
                  <a:moveTo>
                    <a:pt x="3459" y="1"/>
                  </a:moveTo>
                  <a:cubicBezTo>
                    <a:pt x="2146" y="1"/>
                    <a:pt x="901" y="276"/>
                    <a:pt x="311" y="1264"/>
                  </a:cubicBezTo>
                  <a:cubicBezTo>
                    <a:pt x="1" y="1812"/>
                    <a:pt x="168" y="2515"/>
                    <a:pt x="406" y="3098"/>
                  </a:cubicBezTo>
                  <a:cubicBezTo>
                    <a:pt x="644" y="3681"/>
                    <a:pt x="953" y="4277"/>
                    <a:pt x="918" y="4896"/>
                  </a:cubicBezTo>
                  <a:cubicBezTo>
                    <a:pt x="906" y="5289"/>
                    <a:pt x="775" y="5717"/>
                    <a:pt x="1013" y="6015"/>
                  </a:cubicBezTo>
                  <a:cubicBezTo>
                    <a:pt x="1192" y="6241"/>
                    <a:pt x="1489" y="6301"/>
                    <a:pt x="1775" y="6325"/>
                  </a:cubicBezTo>
                  <a:cubicBezTo>
                    <a:pt x="2224" y="6379"/>
                    <a:pt x="2678" y="6405"/>
                    <a:pt x="3132" y="6405"/>
                  </a:cubicBezTo>
                  <a:cubicBezTo>
                    <a:pt x="4579" y="6405"/>
                    <a:pt x="6033" y="6133"/>
                    <a:pt x="7383" y="5598"/>
                  </a:cubicBezTo>
                  <a:cubicBezTo>
                    <a:pt x="7800" y="5444"/>
                    <a:pt x="8228" y="5229"/>
                    <a:pt x="8383" y="4824"/>
                  </a:cubicBezTo>
                  <a:cubicBezTo>
                    <a:pt x="8538" y="4420"/>
                    <a:pt x="8383" y="3979"/>
                    <a:pt x="8145" y="3622"/>
                  </a:cubicBezTo>
                  <a:cubicBezTo>
                    <a:pt x="7907" y="3241"/>
                    <a:pt x="7609" y="2931"/>
                    <a:pt x="7454" y="2527"/>
                  </a:cubicBezTo>
                  <a:cubicBezTo>
                    <a:pt x="7335" y="2205"/>
                    <a:pt x="7323" y="1836"/>
                    <a:pt x="7299" y="1491"/>
                  </a:cubicBezTo>
                  <a:cubicBezTo>
                    <a:pt x="7252" y="1145"/>
                    <a:pt x="7192" y="788"/>
                    <a:pt x="6966" y="502"/>
                  </a:cubicBezTo>
                  <a:cubicBezTo>
                    <a:pt x="6803" y="313"/>
                    <a:pt x="6546" y="174"/>
                    <a:pt x="6299" y="174"/>
                  </a:cubicBezTo>
                  <a:cubicBezTo>
                    <a:pt x="6205" y="174"/>
                    <a:pt x="6111" y="194"/>
                    <a:pt x="6026" y="241"/>
                  </a:cubicBezTo>
                  <a:cubicBezTo>
                    <a:pt x="5259" y="126"/>
                    <a:pt x="4344" y="1"/>
                    <a:pt x="3459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450;p64">
              <a:extLst>
                <a:ext uri="{FF2B5EF4-FFF2-40B4-BE49-F238E27FC236}">
                  <a16:creationId xmlns:a16="http://schemas.microsoft.com/office/drawing/2014/main" id="{1CA84C39-30AA-56D6-8C44-D1CF30E79C9F}"/>
                </a:ext>
              </a:extLst>
            </p:cNvPr>
            <p:cNvSpPr/>
            <p:nvPr/>
          </p:nvSpPr>
          <p:spPr>
            <a:xfrm>
              <a:off x="3932325" y="2722500"/>
              <a:ext cx="370300" cy="494450"/>
            </a:xfrm>
            <a:custGeom>
              <a:avLst/>
              <a:gdLst/>
              <a:ahLst/>
              <a:cxnLst/>
              <a:rect l="l" t="t" r="r" b="b"/>
              <a:pathLst>
                <a:path w="14812" h="19778" extrusionOk="0">
                  <a:moveTo>
                    <a:pt x="3549" y="0"/>
                  </a:moveTo>
                  <a:cubicBezTo>
                    <a:pt x="3037" y="0"/>
                    <a:pt x="2656" y="441"/>
                    <a:pt x="2679" y="929"/>
                  </a:cubicBezTo>
                  <a:lnTo>
                    <a:pt x="2834" y="3322"/>
                  </a:lnTo>
                  <a:lnTo>
                    <a:pt x="3525" y="5584"/>
                  </a:lnTo>
                  <a:lnTo>
                    <a:pt x="1858" y="3417"/>
                  </a:lnTo>
                  <a:lnTo>
                    <a:pt x="1501" y="1524"/>
                  </a:lnTo>
                  <a:cubicBezTo>
                    <a:pt x="1429" y="1167"/>
                    <a:pt x="1132" y="917"/>
                    <a:pt x="774" y="917"/>
                  </a:cubicBezTo>
                  <a:cubicBezTo>
                    <a:pt x="346" y="917"/>
                    <a:pt x="0" y="1298"/>
                    <a:pt x="48" y="1726"/>
                  </a:cubicBezTo>
                  <a:lnTo>
                    <a:pt x="286" y="3893"/>
                  </a:lnTo>
                  <a:lnTo>
                    <a:pt x="1429" y="6453"/>
                  </a:lnTo>
                  <a:cubicBezTo>
                    <a:pt x="1703" y="7049"/>
                    <a:pt x="2167" y="7525"/>
                    <a:pt x="2727" y="7834"/>
                  </a:cubicBezTo>
                  <a:lnTo>
                    <a:pt x="7299" y="10299"/>
                  </a:lnTo>
                  <a:lnTo>
                    <a:pt x="9395" y="19705"/>
                  </a:lnTo>
                  <a:cubicBezTo>
                    <a:pt x="9395" y="19705"/>
                    <a:pt x="9941" y="19778"/>
                    <a:pt x="10722" y="19778"/>
                  </a:cubicBezTo>
                  <a:cubicBezTo>
                    <a:pt x="11912" y="19778"/>
                    <a:pt x="13647" y="19608"/>
                    <a:pt x="14812" y="18752"/>
                  </a:cubicBezTo>
                  <a:lnTo>
                    <a:pt x="11764" y="9858"/>
                  </a:lnTo>
                  <a:cubicBezTo>
                    <a:pt x="11764" y="9858"/>
                    <a:pt x="11764" y="6763"/>
                    <a:pt x="9525" y="6239"/>
                  </a:cubicBezTo>
                  <a:lnTo>
                    <a:pt x="9264" y="4084"/>
                  </a:lnTo>
                  <a:lnTo>
                    <a:pt x="9597" y="2727"/>
                  </a:lnTo>
                  <a:cubicBezTo>
                    <a:pt x="9704" y="2322"/>
                    <a:pt x="9454" y="1929"/>
                    <a:pt x="9049" y="1834"/>
                  </a:cubicBezTo>
                  <a:cubicBezTo>
                    <a:pt x="8998" y="1822"/>
                    <a:pt x="8946" y="1817"/>
                    <a:pt x="8895" y="1817"/>
                  </a:cubicBezTo>
                  <a:cubicBezTo>
                    <a:pt x="8565" y="1817"/>
                    <a:pt x="8251" y="2040"/>
                    <a:pt x="8168" y="2369"/>
                  </a:cubicBezTo>
                  <a:lnTo>
                    <a:pt x="7847" y="3715"/>
                  </a:lnTo>
                  <a:lnTo>
                    <a:pt x="7775" y="5917"/>
                  </a:lnTo>
                  <a:lnTo>
                    <a:pt x="6858" y="3179"/>
                  </a:lnTo>
                  <a:lnTo>
                    <a:pt x="6942" y="1191"/>
                  </a:lnTo>
                  <a:cubicBezTo>
                    <a:pt x="6954" y="750"/>
                    <a:pt x="6620" y="381"/>
                    <a:pt x="6180" y="345"/>
                  </a:cubicBezTo>
                  <a:cubicBezTo>
                    <a:pt x="6165" y="345"/>
                    <a:pt x="6151" y="344"/>
                    <a:pt x="6136" y="344"/>
                  </a:cubicBezTo>
                  <a:cubicBezTo>
                    <a:pt x="5690" y="344"/>
                    <a:pt x="5310" y="693"/>
                    <a:pt x="5299" y="1131"/>
                  </a:cubicBezTo>
                  <a:lnTo>
                    <a:pt x="5227" y="3131"/>
                  </a:lnTo>
                  <a:lnTo>
                    <a:pt x="5787" y="5917"/>
                  </a:lnTo>
                  <a:lnTo>
                    <a:pt x="4537" y="3131"/>
                  </a:lnTo>
                  <a:lnTo>
                    <a:pt x="4406" y="822"/>
                  </a:lnTo>
                  <a:cubicBezTo>
                    <a:pt x="4382" y="357"/>
                    <a:pt x="4001" y="0"/>
                    <a:pt x="3549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451;p64">
              <a:extLst>
                <a:ext uri="{FF2B5EF4-FFF2-40B4-BE49-F238E27FC236}">
                  <a16:creationId xmlns:a16="http://schemas.microsoft.com/office/drawing/2014/main" id="{DF14F7CA-7A17-9FF3-847B-A57D2A7ACCCC}"/>
                </a:ext>
              </a:extLst>
            </p:cNvPr>
            <p:cNvSpPr/>
            <p:nvPr/>
          </p:nvSpPr>
          <p:spPr>
            <a:xfrm>
              <a:off x="5095575" y="2838275"/>
              <a:ext cx="257775" cy="697625"/>
            </a:xfrm>
            <a:custGeom>
              <a:avLst/>
              <a:gdLst/>
              <a:ahLst/>
              <a:cxnLst/>
              <a:rect l="l" t="t" r="r" b="b"/>
              <a:pathLst>
                <a:path w="10311" h="27905" extrusionOk="0">
                  <a:moveTo>
                    <a:pt x="453" y="1"/>
                  </a:moveTo>
                  <a:lnTo>
                    <a:pt x="0" y="13097"/>
                  </a:lnTo>
                  <a:cubicBezTo>
                    <a:pt x="0" y="13097"/>
                    <a:pt x="1250" y="21944"/>
                    <a:pt x="2786" y="25170"/>
                  </a:cubicBezTo>
                  <a:cubicBezTo>
                    <a:pt x="3663" y="26997"/>
                    <a:pt x="5371" y="27904"/>
                    <a:pt x="7021" y="27904"/>
                  </a:cubicBezTo>
                  <a:cubicBezTo>
                    <a:pt x="8286" y="27904"/>
                    <a:pt x="9516" y="27372"/>
                    <a:pt x="10311" y="26313"/>
                  </a:cubicBezTo>
                  <a:lnTo>
                    <a:pt x="7846" y="17336"/>
                  </a:lnTo>
                  <a:lnTo>
                    <a:pt x="5882" y="4823"/>
                  </a:lnTo>
                  <a:cubicBezTo>
                    <a:pt x="5441" y="2132"/>
                    <a:pt x="3179" y="108"/>
                    <a:pt x="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452;p64">
              <a:extLst>
                <a:ext uri="{FF2B5EF4-FFF2-40B4-BE49-F238E27FC236}">
                  <a16:creationId xmlns:a16="http://schemas.microsoft.com/office/drawing/2014/main" id="{06E3F591-685F-BC70-C7DB-BE52AEFDAC1F}"/>
                </a:ext>
              </a:extLst>
            </p:cNvPr>
            <p:cNvSpPr/>
            <p:nvPr/>
          </p:nvSpPr>
          <p:spPr>
            <a:xfrm>
              <a:off x="5169975" y="3134750"/>
              <a:ext cx="183375" cy="380500"/>
            </a:xfrm>
            <a:custGeom>
              <a:avLst/>
              <a:gdLst/>
              <a:ahLst/>
              <a:cxnLst/>
              <a:rect l="l" t="t" r="r" b="b"/>
              <a:pathLst>
                <a:path w="7335" h="15220" extrusionOk="0">
                  <a:moveTo>
                    <a:pt x="4001" y="0"/>
                  </a:moveTo>
                  <a:cubicBezTo>
                    <a:pt x="3061" y="1762"/>
                    <a:pt x="1727" y="4155"/>
                    <a:pt x="786" y="5894"/>
                  </a:cubicBezTo>
                  <a:cubicBezTo>
                    <a:pt x="584" y="6298"/>
                    <a:pt x="405" y="6810"/>
                    <a:pt x="477" y="7251"/>
                  </a:cubicBezTo>
                  <a:cubicBezTo>
                    <a:pt x="548" y="7703"/>
                    <a:pt x="679" y="8144"/>
                    <a:pt x="596" y="8596"/>
                  </a:cubicBezTo>
                  <a:cubicBezTo>
                    <a:pt x="525" y="8954"/>
                    <a:pt x="298" y="9263"/>
                    <a:pt x="179" y="9608"/>
                  </a:cubicBezTo>
                  <a:cubicBezTo>
                    <a:pt x="1" y="10061"/>
                    <a:pt x="1" y="10585"/>
                    <a:pt x="167" y="11049"/>
                  </a:cubicBezTo>
                  <a:cubicBezTo>
                    <a:pt x="322" y="11513"/>
                    <a:pt x="667" y="11906"/>
                    <a:pt x="1096" y="12168"/>
                  </a:cubicBezTo>
                  <a:lnTo>
                    <a:pt x="548" y="12585"/>
                  </a:lnTo>
                  <a:cubicBezTo>
                    <a:pt x="911" y="14037"/>
                    <a:pt x="2577" y="15220"/>
                    <a:pt x="4572" y="15220"/>
                  </a:cubicBezTo>
                  <a:cubicBezTo>
                    <a:pt x="5457" y="15220"/>
                    <a:pt x="6406" y="14987"/>
                    <a:pt x="7335" y="14442"/>
                  </a:cubicBezTo>
                  <a:lnTo>
                    <a:pt x="4870" y="5465"/>
                  </a:lnTo>
                  <a:lnTo>
                    <a:pt x="4001" y="0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453;p64">
              <a:extLst>
                <a:ext uri="{FF2B5EF4-FFF2-40B4-BE49-F238E27FC236}">
                  <a16:creationId xmlns:a16="http://schemas.microsoft.com/office/drawing/2014/main" id="{6A3C7D92-4303-3B38-18D9-E587D4D4F01D}"/>
                </a:ext>
              </a:extLst>
            </p:cNvPr>
            <p:cNvSpPr/>
            <p:nvPr/>
          </p:nvSpPr>
          <p:spPr>
            <a:xfrm>
              <a:off x="5095575" y="2994550"/>
              <a:ext cx="73525" cy="197950"/>
            </a:xfrm>
            <a:custGeom>
              <a:avLst/>
              <a:gdLst/>
              <a:ahLst/>
              <a:cxnLst/>
              <a:rect l="l" t="t" r="r" b="b"/>
              <a:pathLst>
                <a:path w="2941" h="7918" extrusionOk="0">
                  <a:moveTo>
                    <a:pt x="250" y="0"/>
                  </a:moveTo>
                  <a:lnTo>
                    <a:pt x="0" y="6834"/>
                  </a:lnTo>
                  <a:lnTo>
                    <a:pt x="167" y="7918"/>
                  </a:lnTo>
                  <a:cubicBezTo>
                    <a:pt x="167" y="7918"/>
                    <a:pt x="2941" y="3346"/>
                    <a:pt x="250" y="0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454;p64">
              <a:extLst>
                <a:ext uri="{FF2B5EF4-FFF2-40B4-BE49-F238E27FC236}">
                  <a16:creationId xmlns:a16="http://schemas.microsoft.com/office/drawing/2014/main" id="{A0E73184-5C68-6634-94DE-1397A89D4ACB}"/>
                </a:ext>
              </a:extLst>
            </p:cNvPr>
            <p:cNvSpPr/>
            <p:nvPr/>
          </p:nvSpPr>
          <p:spPr>
            <a:xfrm>
              <a:off x="5174450" y="3313925"/>
              <a:ext cx="202125" cy="192425"/>
            </a:xfrm>
            <a:custGeom>
              <a:avLst/>
              <a:gdLst/>
              <a:ahLst/>
              <a:cxnLst/>
              <a:rect l="l" t="t" r="r" b="b"/>
              <a:pathLst>
                <a:path w="8085" h="7697" extrusionOk="0">
                  <a:moveTo>
                    <a:pt x="1452" y="0"/>
                  </a:moveTo>
                  <a:cubicBezTo>
                    <a:pt x="1201" y="0"/>
                    <a:pt x="942" y="167"/>
                    <a:pt x="810" y="393"/>
                  </a:cubicBezTo>
                  <a:cubicBezTo>
                    <a:pt x="655" y="679"/>
                    <a:pt x="631" y="1036"/>
                    <a:pt x="667" y="1358"/>
                  </a:cubicBezTo>
                  <a:cubicBezTo>
                    <a:pt x="679" y="1691"/>
                    <a:pt x="738" y="2013"/>
                    <a:pt x="703" y="2346"/>
                  </a:cubicBezTo>
                  <a:cubicBezTo>
                    <a:pt x="619" y="2941"/>
                    <a:pt x="191" y="3430"/>
                    <a:pt x="84" y="4025"/>
                  </a:cubicBezTo>
                  <a:cubicBezTo>
                    <a:pt x="0" y="4501"/>
                    <a:pt x="131" y="4989"/>
                    <a:pt x="369" y="5406"/>
                  </a:cubicBezTo>
                  <a:cubicBezTo>
                    <a:pt x="619" y="5823"/>
                    <a:pt x="965" y="6168"/>
                    <a:pt x="1358" y="6454"/>
                  </a:cubicBezTo>
                  <a:cubicBezTo>
                    <a:pt x="2420" y="7259"/>
                    <a:pt x="3752" y="7696"/>
                    <a:pt x="5084" y="7696"/>
                  </a:cubicBezTo>
                  <a:cubicBezTo>
                    <a:pt x="5544" y="7696"/>
                    <a:pt x="6004" y="7644"/>
                    <a:pt x="6453" y="7537"/>
                  </a:cubicBezTo>
                  <a:cubicBezTo>
                    <a:pt x="6870" y="7442"/>
                    <a:pt x="7323" y="7275"/>
                    <a:pt x="7525" y="6882"/>
                  </a:cubicBezTo>
                  <a:cubicBezTo>
                    <a:pt x="7727" y="6525"/>
                    <a:pt x="7632" y="6085"/>
                    <a:pt x="7632" y="5680"/>
                  </a:cubicBezTo>
                  <a:cubicBezTo>
                    <a:pt x="7632" y="5192"/>
                    <a:pt x="7751" y="4704"/>
                    <a:pt x="7870" y="4203"/>
                  </a:cubicBezTo>
                  <a:cubicBezTo>
                    <a:pt x="7977" y="3715"/>
                    <a:pt x="8085" y="3215"/>
                    <a:pt x="8025" y="2715"/>
                  </a:cubicBezTo>
                  <a:cubicBezTo>
                    <a:pt x="7977" y="2227"/>
                    <a:pt x="7739" y="1727"/>
                    <a:pt x="7311" y="1465"/>
                  </a:cubicBezTo>
                  <a:cubicBezTo>
                    <a:pt x="5727" y="513"/>
                    <a:pt x="3358" y="774"/>
                    <a:pt x="1643" y="36"/>
                  </a:cubicBezTo>
                  <a:cubicBezTo>
                    <a:pt x="1582" y="12"/>
                    <a:pt x="1517" y="0"/>
                    <a:pt x="1452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455;p64">
              <a:extLst>
                <a:ext uri="{FF2B5EF4-FFF2-40B4-BE49-F238E27FC236}">
                  <a16:creationId xmlns:a16="http://schemas.microsoft.com/office/drawing/2014/main" id="{6141FBDD-325C-44A1-B5FE-158472524C56}"/>
                </a:ext>
              </a:extLst>
            </p:cNvPr>
            <p:cNvSpPr/>
            <p:nvPr/>
          </p:nvSpPr>
          <p:spPr>
            <a:xfrm>
              <a:off x="5203325" y="3043650"/>
              <a:ext cx="214325" cy="363225"/>
            </a:xfrm>
            <a:custGeom>
              <a:avLst/>
              <a:gdLst/>
              <a:ahLst/>
              <a:cxnLst/>
              <a:rect l="l" t="t" r="r" b="b"/>
              <a:pathLst>
                <a:path w="8573" h="14529" extrusionOk="0">
                  <a:moveTo>
                    <a:pt x="3810" y="1"/>
                  </a:moveTo>
                  <a:lnTo>
                    <a:pt x="0" y="12074"/>
                  </a:lnTo>
                  <a:cubicBezTo>
                    <a:pt x="526" y="14036"/>
                    <a:pt x="2961" y="14528"/>
                    <a:pt x="4702" y="14528"/>
                  </a:cubicBezTo>
                  <a:cubicBezTo>
                    <a:pt x="5443" y="14528"/>
                    <a:pt x="6058" y="14439"/>
                    <a:pt x="6346" y="14336"/>
                  </a:cubicBezTo>
                  <a:cubicBezTo>
                    <a:pt x="8013" y="5418"/>
                    <a:pt x="8573" y="13"/>
                    <a:pt x="8573" y="13"/>
                  </a:cubicBezTo>
                  <a:lnTo>
                    <a:pt x="3810" y="13"/>
                  </a:lnTo>
                  <a:lnTo>
                    <a:pt x="3810" y="1"/>
                  </a:lnTo>
                  <a:close/>
                </a:path>
              </a:pathLst>
            </a:custGeom>
            <a:solidFill>
              <a:srgbClr val="DD8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456;p64">
              <a:extLst>
                <a:ext uri="{FF2B5EF4-FFF2-40B4-BE49-F238E27FC236}">
                  <a16:creationId xmlns:a16="http://schemas.microsoft.com/office/drawing/2014/main" id="{356DBA6C-07B6-5699-8A28-4DC007EDE4D9}"/>
                </a:ext>
              </a:extLst>
            </p:cNvPr>
            <p:cNvSpPr/>
            <p:nvPr/>
          </p:nvSpPr>
          <p:spPr>
            <a:xfrm>
              <a:off x="5161050" y="2893050"/>
              <a:ext cx="257200" cy="179725"/>
            </a:xfrm>
            <a:custGeom>
              <a:avLst/>
              <a:gdLst/>
              <a:ahLst/>
              <a:cxnLst/>
              <a:rect l="l" t="t" r="r" b="b"/>
              <a:pathLst>
                <a:path w="10288" h="7189" extrusionOk="0">
                  <a:moveTo>
                    <a:pt x="6573" y="0"/>
                  </a:moveTo>
                  <a:lnTo>
                    <a:pt x="5168" y="2322"/>
                  </a:lnTo>
                  <a:lnTo>
                    <a:pt x="2989" y="2322"/>
                  </a:lnTo>
                  <a:lnTo>
                    <a:pt x="1560" y="1429"/>
                  </a:lnTo>
                  <a:cubicBezTo>
                    <a:pt x="1406" y="1337"/>
                    <a:pt x="1236" y="1291"/>
                    <a:pt x="1069" y="1291"/>
                  </a:cubicBezTo>
                  <a:cubicBezTo>
                    <a:pt x="782" y="1291"/>
                    <a:pt x="502" y="1424"/>
                    <a:pt x="322" y="1679"/>
                  </a:cubicBezTo>
                  <a:cubicBezTo>
                    <a:pt x="0" y="2143"/>
                    <a:pt x="179" y="2786"/>
                    <a:pt x="679" y="3024"/>
                  </a:cubicBezTo>
                  <a:lnTo>
                    <a:pt x="3108" y="4179"/>
                  </a:lnTo>
                  <a:cubicBezTo>
                    <a:pt x="3560" y="5370"/>
                    <a:pt x="5108" y="6156"/>
                    <a:pt x="5108" y="6156"/>
                  </a:cubicBezTo>
                  <a:cubicBezTo>
                    <a:pt x="5738" y="6834"/>
                    <a:pt x="7446" y="7189"/>
                    <a:pt x="8536" y="7189"/>
                  </a:cubicBezTo>
                  <a:cubicBezTo>
                    <a:pt x="8786" y="7189"/>
                    <a:pt x="9004" y="7170"/>
                    <a:pt x="9168" y="7132"/>
                  </a:cubicBezTo>
                  <a:cubicBezTo>
                    <a:pt x="10061" y="6918"/>
                    <a:pt x="10287" y="4048"/>
                    <a:pt x="10287" y="4048"/>
                  </a:cubicBezTo>
                  <a:lnTo>
                    <a:pt x="8633" y="0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457;p64">
              <a:extLst>
                <a:ext uri="{FF2B5EF4-FFF2-40B4-BE49-F238E27FC236}">
                  <a16:creationId xmlns:a16="http://schemas.microsoft.com/office/drawing/2014/main" id="{EF93E463-C1F2-E361-27A9-C84E6C0D1BA0}"/>
                </a:ext>
              </a:extLst>
            </p:cNvPr>
            <p:cNvSpPr/>
            <p:nvPr/>
          </p:nvSpPr>
          <p:spPr>
            <a:xfrm>
              <a:off x="5234275" y="2842150"/>
              <a:ext cx="205700" cy="264075"/>
            </a:xfrm>
            <a:custGeom>
              <a:avLst/>
              <a:gdLst/>
              <a:ahLst/>
              <a:cxnLst/>
              <a:rect l="l" t="t" r="r" b="b"/>
              <a:pathLst>
                <a:path w="8228" h="10563" extrusionOk="0">
                  <a:moveTo>
                    <a:pt x="3952" y="1"/>
                  </a:moveTo>
                  <a:cubicBezTo>
                    <a:pt x="3581" y="1"/>
                    <a:pt x="3225" y="110"/>
                    <a:pt x="2929" y="334"/>
                  </a:cubicBezTo>
                  <a:lnTo>
                    <a:pt x="786" y="1977"/>
                  </a:lnTo>
                  <a:cubicBezTo>
                    <a:pt x="405" y="2286"/>
                    <a:pt x="346" y="2858"/>
                    <a:pt x="596" y="3215"/>
                  </a:cubicBezTo>
                  <a:cubicBezTo>
                    <a:pt x="773" y="3414"/>
                    <a:pt x="1023" y="3527"/>
                    <a:pt x="1275" y="3527"/>
                  </a:cubicBezTo>
                  <a:cubicBezTo>
                    <a:pt x="1431" y="3527"/>
                    <a:pt x="1586" y="3484"/>
                    <a:pt x="1727" y="3394"/>
                  </a:cubicBezTo>
                  <a:lnTo>
                    <a:pt x="3037" y="2572"/>
                  </a:lnTo>
                  <a:cubicBezTo>
                    <a:pt x="3272" y="2419"/>
                    <a:pt x="3538" y="2345"/>
                    <a:pt x="3803" y="2345"/>
                  </a:cubicBezTo>
                  <a:cubicBezTo>
                    <a:pt x="4035" y="2345"/>
                    <a:pt x="4266" y="2402"/>
                    <a:pt x="4477" y="2513"/>
                  </a:cubicBezTo>
                  <a:lnTo>
                    <a:pt x="4858" y="2703"/>
                  </a:lnTo>
                  <a:lnTo>
                    <a:pt x="2810" y="3596"/>
                  </a:lnTo>
                  <a:lnTo>
                    <a:pt x="643" y="4727"/>
                  </a:lnTo>
                  <a:cubicBezTo>
                    <a:pt x="179" y="4965"/>
                    <a:pt x="0" y="5537"/>
                    <a:pt x="250" y="5989"/>
                  </a:cubicBezTo>
                  <a:cubicBezTo>
                    <a:pt x="424" y="6293"/>
                    <a:pt x="743" y="6470"/>
                    <a:pt x="1074" y="6470"/>
                  </a:cubicBezTo>
                  <a:cubicBezTo>
                    <a:pt x="1197" y="6470"/>
                    <a:pt x="1322" y="6446"/>
                    <a:pt x="1441" y="6394"/>
                  </a:cubicBezTo>
                  <a:lnTo>
                    <a:pt x="5370" y="4644"/>
                  </a:lnTo>
                  <a:lnTo>
                    <a:pt x="5251" y="5691"/>
                  </a:lnTo>
                  <a:lnTo>
                    <a:pt x="3918" y="6704"/>
                  </a:lnTo>
                  <a:lnTo>
                    <a:pt x="1953" y="7704"/>
                  </a:lnTo>
                  <a:cubicBezTo>
                    <a:pt x="1560" y="7894"/>
                    <a:pt x="1405" y="8394"/>
                    <a:pt x="1608" y="8775"/>
                  </a:cubicBezTo>
                  <a:cubicBezTo>
                    <a:pt x="1762" y="9049"/>
                    <a:pt x="2039" y="9206"/>
                    <a:pt x="2329" y="9206"/>
                  </a:cubicBezTo>
                  <a:cubicBezTo>
                    <a:pt x="2442" y="9206"/>
                    <a:pt x="2557" y="9182"/>
                    <a:pt x="2667" y="9132"/>
                  </a:cubicBezTo>
                  <a:lnTo>
                    <a:pt x="4822" y="8120"/>
                  </a:lnTo>
                  <a:lnTo>
                    <a:pt x="6323" y="7108"/>
                  </a:lnTo>
                  <a:lnTo>
                    <a:pt x="5692" y="8239"/>
                  </a:lnTo>
                  <a:lnTo>
                    <a:pt x="4156" y="9359"/>
                  </a:lnTo>
                  <a:cubicBezTo>
                    <a:pt x="3870" y="9561"/>
                    <a:pt x="3799" y="9966"/>
                    <a:pt x="3989" y="10263"/>
                  </a:cubicBezTo>
                  <a:cubicBezTo>
                    <a:pt x="4114" y="10459"/>
                    <a:pt x="4333" y="10562"/>
                    <a:pt x="4556" y="10562"/>
                  </a:cubicBezTo>
                  <a:cubicBezTo>
                    <a:pt x="4671" y="10562"/>
                    <a:pt x="4788" y="10535"/>
                    <a:pt x="4894" y="10478"/>
                  </a:cubicBezTo>
                  <a:lnTo>
                    <a:pt x="6680" y="9418"/>
                  </a:lnTo>
                  <a:lnTo>
                    <a:pt x="7549" y="8466"/>
                  </a:lnTo>
                  <a:cubicBezTo>
                    <a:pt x="7775" y="8227"/>
                    <a:pt x="7906" y="7930"/>
                    <a:pt x="7954" y="7596"/>
                  </a:cubicBezTo>
                  <a:lnTo>
                    <a:pt x="8073" y="6704"/>
                  </a:lnTo>
                  <a:cubicBezTo>
                    <a:pt x="8228" y="5441"/>
                    <a:pt x="8013" y="4144"/>
                    <a:pt x="7418" y="3001"/>
                  </a:cubicBezTo>
                  <a:lnTo>
                    <a:pt x="6430" y="1131"/>
                  </a:lnTo>
                  <a:cubicBezTo>
                    <a:pt x="6204" y="679"/>
                    <a:pt x="5787" y="369"/>
                    <a:pt x="5311" y="262"/>
                  </a:cubicBezTo>
                  <a:lnTo>
                    <a:pt x="4322" y="36"/>
                  </a:lnTo>
                  <a:cubicBezTo>
                    <a:pt x="4198" y="12"/>
                    <a:pt x="4074" y="1"/>
                    <a:pt x="3952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458;p64">
              <a:extLst>
                <a:ext uri="{FF2B5EF4-FFF2-40B4-BE49-F238E27FC236}">
                  <a16:creationId xmlns:a16="http://schemas.microsoft.com/office/drawing/2014/main" id="{F53212D8-780A-4F63-8B4E-4E0FA82786EA}"/>
                </a:ext>
              </a:extLst>
            </p:cNvPr>
            <p:cNvSpPr/>
            <p:nvPr/>
          </p:nvSpPr>
          <p:spPr>
            <a:xfrm>
              <a:off x="4506500" y="2831125"/>
              <a:ext cx="605175" cy="893000"/>
            </a:xfrm>
            <a:custGeom>
              <a:avLst/>
              <a:gdLst/>
              <a:ahLst/>
              <a:cxnLst/>
              <a:rect l="l" t="t" r="r" b="b"/>
              <a:pathLst>
                <a:path w="24207" h="35720" extrusionOk="0">
                  <a:moveTo>
                    <a:pt x="7573" y="1"/>
                  </a:moveTo>
                  <a:lnTo>
                    <a:pt x="715" y="918"/>
                  </a:lnTo>
                  <a:lnTo>
                    <a:pt x="1298" y="21218"/>
                  </a:lnTo>
                  <a:cubicBezTo>
                    <a:pt x="1358" y="23277"/>
                    <a:pt x="1251" y="25349"/>
                    <a:pt x="1013" y="27385"/>
                  </a:cubicBezTo>
                  <a:lnTo>
                    <a:pt x="1" y="35719"/>
                  </a:lnTo>
                  <a:lnTo>
                    <a:pt x="24206" y="35719"/>
                  </a:lnTo>
                  <a:lnTo>
                    <a:pt x="23408" y="26611"/>
                  </a:lnTo>
                  <a:cubicBezTo>
                    <a:pt x="23265" y="24920"/>
                    <a:pt x="23218" y="23218"/>
                    <a:pt x="23277" y="21527"/>
                  </a:cubicBezTo>
                  <a:lnTo>
                    <a:pt x="24039" y="287"/>
                  </a:lnTo>
                  <a:lnTo>
                    <a:pt x="168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459;p64">
              <a:extLst>
                <a:ext uri="{FF2B5EF4-FFF2-40B4-BE49-F238E27FC236}">
                  <a16:creationId xmlns:a16="http://schemas.microsoft.com/office/drawing/2014/main" id="{2FE8D9DB-A09D-19C0-6CF3-1D14F27E90A6}"/>
                </a:ext>
              </a:extLst>
            </p:cNvPr>
            <p:cNvSpPr/>
            <p:nvPr/>
          </p:nvSpPr>
          <p:spPr>
            <a:xfrm>
              <a:off x="4717250" y="2788575"/>
              <a:ext cx="188725" cy="65500"/>
            </a:xfrm>
            <a:custGeom>
              <a:avLst/>
              <a:gdLst/>
              <a:ahLst/>
              <a:cxnLst/>
              <a:rect l="l" t="t" r="r" b="b"/>
              <a:pathLst>
                <a:path w="7549" h="2620" extrusionOk="0">
                  <a:moveTo>
                    <a:pt x="0" y="0"/>
                  </a:moveTo>
                  <a:lnTo>
                    <a:pt x="2917" y="2620"/>
                  </a:lnTo>
                  <a:lnTo>
                    <a:pt x="4656" y="2620"/>
                  </a:lnTo>
                  <a:lnTo>
                    <a:pt x="7549" y="0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460;p64">
              <a:extLst>
                <a:ext uri="{FF2B5EF4-FFF2-40B4-BE49-F238E27FC236}">
                  <a16:creationId xmlns:a16="http://schemas.microsoft.com/office/drawing/2014/main" id="{8251F058-4A3C-7433-7C2A-588E2D3DAB2C}"/>
                </a:ext>
              </a:extLst>
            </p:cNvPr>
            <p:cNvSpPr/>
            <p:nvPr/>
          </p:nvSpPr>
          <p:spPr>
            <a:xfrm>
              <a:off x="4736600" y="2674875"/>
              <a:ext cx="159850" cy="305100"/>
            </a:xfrm>
            <a:custGeom>
              <a:avLst/>
              <a:gdLst/>
              <a:ahLst/>
              <a:cxnLst/>
              <a:rect l="l" t="t" r="r" b="b"/>
              <a:pathLst>
                <a:path w="6394" h="12204" extrusionOk="0">
                  <a:moveTo>
                    <a:pt x="6394" y="0"/>
                  </a:moveTo>
                  <a:lnTo>
                    <a:pt x="0" y="2822"/>
                  </a:lnTo>
                  <a:lnTo>
                    <a:pt x="0" y="6334"/>
                  </a:lnTo>
                  <a:lnTo>
                    <a:pt x="2143" y="7168"/>
                  </a:lnTo>
                  <a:lnTo>
                    <a:pt x="2905" y="9335"/>
                  </a:lnTo>
                  <a:lnTo>
                    <a:pt x="2560" y="11013"/>
                  </a:lnTo>
                  <a:lnTo>
                    <a:pt x="3370" y="12204"/>
                  </a:lnTo>
                  <a:lnTo>
                    <a:pt x="3989" y="11061"/>
                  </a:lnTo>
                  <a:lnTo>
                    <a:pt x="3608" y="9049"/>
                  </a:lnTo>
                  <a:lnTo>
                    <a:pt x="3882" y="7168"/>
                  </a:lnTo>
                  <a:lnTo>
                    <a:pt x="6394" y="5917"/>
                  </a:lnTo>
                  <a:lnTo>
                    <a:pt x="6394" y="0"/>
                  </a:ln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461;p64">
              <a:extLst>
                <a:ext uri="{FF2B5EF4-FFF2-40B4-BE49-F238E27FC236}">
                  <a16:creationId xmlns:a16="http://schemas.microsoft.com/office/drawing/2014/main" id="{337AAB05-A35F-6AB9-AD9E-AE00859F04B9}"/>
                </a:ext>
              </a:extLst>
            </p:cNvPr>
            <p:cNvSpPr/>
            <p:nvPr/>
          </p:nvSpPr>
          <p:spPr>
            <a:xfrm>
              <a:off x="4736300" y="2677550"/>
              <a:ext cx="154200" cy="114375"/>
            </a:xfrm>
            <a:custGeom>
              <a:avLst/>
              <a:gdLst/>
              <a:ahLst/>
              <a:cxnLst/>
              <a:rect l="l" t="t" r="r" b="b"/>
              <a:pathLst>
                <a:path w="6168" h="4575" extrusionOk="0">
                  <a:moveTo>
                    <a:pt x="6168" y="0"/>
                  </a:moveTo>
                  <a:lnTo>
                    <a:pt x="0" y="2691"/>
                  </a:lnTo>
                  <a:lnTo>
                    <a:pt x="0" y="4382"/>
                  </a:lnTo>
                  <a:cubicBezTo>
                    <a:pt x="425" y="4508"/>
                    <a:pt x="862" y="4574"/>
                    <a:pt x="1298" y="4574"/>
                  </a:cubicBezTo>
                  <a:cubicBezTo>
                    <a:pt x="1681" y="4574"/>
                    <a:pt x="2061" y="4523"/>
                    <a:pt x="2429" y="4417"/>
                  </a:cubicBezTo>
                  <a:cubicBezTo>
                    <a:pt x="3584" y="4120"/>
                    <a:pt x="4572" y="3346"/>
                    <a:pt x="5227" y="2370"/>
                  </a:cubicBezTo>
                  <a:cubicBezTo>
                    <a:pt x="5703" y="1655"/>
                    <a:pt x="6013" y="846"/>
                    <a:pt x="6168" y="0"/>
                  </a:cubicBezTo>
                  <a:close/>
                </a:path>
              </a:pathLst>
            </a:custGeom>
            <a:solidFill>
              <a:srgbClr val="191919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462;p64">
              <a:extLst>
                <a:ext uri="{FF2B5EF4-FFF2-40B4-BE49-F238E27FC236}">
                  <a16:creationId xmlns:a16="http://schemas.microsoft.com/office/drawing/2014/main" id="{2447D480-3D66-30BE-65BC-1618405B943A}"/>
                </a:ext>
              </a:extLst>
            </p:cNvPr>
            <p:cNvSpPr/>
            <p:nvPr/>
          </p:nvSpPr>
          <p:spPr>
            <a:xfrm>
              <a:off x="4695825" y="2831125"/>
              <a:ext cx="94375" cy="133075"/>
            </a:xfrm>
            <a:custGeom>
              <a:avLst/>
              <a:gdLst/>
              <a:ahLst/>
              <a:cxnLst/>
              <a:rect l="l" t="t" r="r" b="b"/>
              <a:pathLst>
                <a:path w="3775" h="5323" extrusionOk="0">
                  <a:moveTo>
                    <a:pt x="0" y="1"/>
                  </a:moveTo>
                  <a:lnTo>
                    <a:pt x="2703" y="5323"/>
                  </a:lnTo>
                  <a:lnTo>
                    <a:pt x="3774" y="3085"/>
                  </a:lnTo>
                  <a:lnTo>
                    <a:pt x="3774" y="9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463;p64">
              <a:extLst>
                <a:ext uri="{FF2B5EF4-FFF2-40B4-BE49-F238E27FC236}">
                  <a16:creationId xmlns:a16="http://schemas.microsoft.com/office/drawing/2014/main" id="{638E3403-AC2F-D6BF-1A73-DFF1A35706EA}"/>
                </a:ext>
              </a:extLst>
            </p:cNvPr>
            <p:cNvSpPr/>
            <p:nvPr/>
          </p:nvSpPr>
          <p:spPr>
            <a:xfrm>
              <a:off x="4833625" y="2831125"/>
              <a:ext cx="93800" cy="133075"/>
            </a:xfrm>
            <a:custGeom>
              <a:avLst/>
              <a:gdLst/>
              <a:ahLst/>
              <a:cxnLst/>
              <a:rect l="l" t="t" r="r" b="b"/>
              <a:pathLst>
                <a:path w="3752" h="5323" extrusionOk="0">
                  <a:moveTo>
                    <a:pt x="3751" y="1"/>
                  </a:moveTo>
                  <a:lnTo>
                    <a:pt x="1" y="918"/>
                  </a:lnTo>
                  <a:lnTo>
                    <a:pt x="203" y="2954"/>
                  </a:lnTo>
                  <a:lnTo>
                    <a:pt x="1334" y="5323"/>
                  </a:lnTo>
                  <a:lnTo>
                    <a:pt x="3751" y="1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464;p64">
              <a:extLst>
                <a:ext uri="{FF2B5EF4-FFF2-40B4-BE49-F238E27FC236}">
                  <a16:creationId xmlns:a16="http://schemas.microsoft.com/office/drawing/2014/main" id="{335B8DFE-1BB2-228E-BE45-0C52B3F56FA1}"/>
                </a:ext>
              </a:extLst>
            </p:cNvPr>
            <p:cNvSpPr/>
            <p:nvPr/>
          </p:nvSpPr>
          <p:spPr>
            <a:xfrm>
              <a:off x="4805650" y="2979950"/>
              <a:ext cx="28000" cy="594450"/>
            </a:xfrm>
            <a:custGeom>
              <a:avLst/>
              <a:gdLst/>
              <a:ahLst/>
              <a:cxnLst/>
              <a:rect l="l" t="t" r="r" b="b"/>
              <a:pathLst>
                <a:path w="1120" h="23778" extrusionOk="0">
                  <a:moveTo>
                    <a:pt x="608" y="1"/>
                  </a:moveTo>
                  <a:lnTo>
                    <a:pt x="703" y="2061"/>
                  </a:lnTo>
                  <a:lnTo>
                    <a:pt x="0" y="4216"/>
                  </a:lnTo>
                  <a:lnTo>
                    <a:pt x="774" y="23777"/>
                  </a:lnTo>
                  <a:lnTo>
                    <a:pt x="429" y="4311"/>
                  </a:lnTo>
                  <a:lnTo>
                    <a:pt x="1120" y="20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465;p64">
              <a:extLst>
                <a:ext uri="{FF2B5EF4-FFF2-40B4-BE49-F238E27FC236}">
                  <a16:creationId xmlns:a16="http://schemas.microsoft.com/office/drawing/2014/main" id="{DA4A30C8-819C-AF7C-98F6-C9F832D03271}"/>
                </a:ext>
              </a:extLst>
            </p:cNvPr>
            <p:cNvSpPr/>
            <p:nvPr/>
          </p:nvSpPr>
          <p:spPr>
            <a:xfrm>
              <a:off x="4839275" y="2972225"/>
              <a:ext cx="20875" cy="20850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8" y="0"/>
                  </a:moveTo>
                  <a:cubicBezTo>
                    <a:pt x="191" y="0"/>
                    <a:pt x="1" y="179"/>
                    <a:pt x="1" y="417"/>
                  </a:cubicBezTo>
                  <a:cubicBezTo>
                    <a:pt x="1" y="643"/>
                    <a:pt x="179" y="834"/>
                    <a:pt x="418" y="834"/>
                  </a:cubicBezTo>
                  <a:cubicBezTo>
                    <a:pt x="632" y="834"/>
                    <a:pt x="834" y="655"/>
                    <a:pt x="834" y="417"/>
                  </a:cubicBezTo>
                  <a:cubicBezTo>
                    <a:pt x="834" y="191"/>
                    <a:pt x="632" y="0"/>
                    <a:pt x="418" y="0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466;p64">
              <a:extLst>
                <a:ext uri="{FF2B5EF4-FFF2-40B4-BE49-F238E27FC236}">
                  <a16:creationId xmlns:a16="http://schemas.microsoft.com/office/drawing/2014/main" id="{26263BAE-AF1A-C5A4-9462-C2C6583B57A1}"/>
                </a:ext>
              </a:extLst>
            </p:cNvPr>
            <p:cNvSpPr/>
            <p:nvPr/>
          </p:nvSpPr>
          <p:spPr>
            <a:xfrm>
              <a:off x="4828275" y="3082950"/>
              <a:ext cx="20850" cy="21150"/>
            </a:xfrm>
            <a:custGeom>
              <a:avLst/>
              <a:gdLst/>
              <a:ahLst/>
              <a:cxnLst/>
              <a:rect l="l" t="t" r="r" b="b"/>
              <a:pathLst>
                <a:path w="834" h="846" extrusionOk="0">
                  <a:moveTo>
                    <a:pt x="417" y="0"/>
                  </a:moveTo>
                  <a:cubicBezTo>
                    <a:pt x="203" y="0"/>
                    <a:pt x="0" y="179"/>
                    <a:pt x="0" y="417"/>
                  </a:cubicBezTo>
                  <a:cubicBezTo>
                    <a:pt x="0" y="643"/>
                    <a:pt x="203" y="846"/>
                    <a:pt x="417" y="846"/>
                  </a:cubicBezTo>
                  <a:cubicBezTo>
                    <a:pt x="643" y="846"/>
                    <a:pt x="834" y="667"/>
                    <a:pt x="834" y="417"/>
                  </a:cubicBez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467;p64">
              <a:extLst>
                <a:ext uri="{FF2B5EF4-FFF2-40B4-BE49-F238E27FC236}">
                  <a16:creationId xmlns:a16="http://schemas.microsoft.com/office/drawing/2014/main" id="{52033354-B838-4F2D-6314-A1A1832C8EAE}"/>
                </a:ext>
              </a:extLst>
            </p:cNvPr>
            <p:cNvSpPr/>
            <p:nvPr/>
          </p:nvSpPr>
          <p:spPr>
            <a:xfrm>
              <a:off x="4833625" y="3225500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37" y="1"/>
                  </a:moveTo>
                  <a:cubicBezTo>
                    <a:pt x="431" y="1"/>
                    <a:pt x="424" y="1"/>
                    <a:pt x="417" y="1"/>
                  </a:cubicBezTo>
                  <a:cubicBezTo>
                    <a:pt x="191" y="1"/>
                    <a:pt x="1" y="180"/>
                    <a:pt x="1" y="418"/>
                  </a:cubicBezTo>
                  <a:cubicBezTo>
                    <a:pt x="1" y="644"/>
                    <a:pt x="179" y="835"/>
                    <a:pt x="417" y="835"/>
                  </a:cubicBezTo>
                  <a:cubicBezTo>
                    <a:pt x="644" y="835"/>
                    <a:pt x="834" y="656"/>
                    <a:pt x="834" y="418"/>
                  </a:cubicBezTo>
                  <a:cubicBezTo>
                    <a:pt x="834" y="187"/>
                    <a:pt x="655" y="1"/>
                    <a:pt x="437" y="1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468;p64">
              <a:extLst>
                <a:ext uri="{FF2B5EF4-FFF2-40B4-BE49-F238E27FC236}">
                  <a16:creationId xmlns:a16="http://schemas.microsoft.com/office/drawing/2014/main" id="{0FB357B3-5A77-0F0E-ED13-0687308F5FBC}"/>
                </a:ext>
              </a:extLst>
            </p:cNvPr>
            <p:cNvSpPr/>
            <p:nvPr/>
          </p:nvSpPr>
          <p:spPr>
            <a:xfrm>
              <a:off x="4838700" y="3367800"/>
              <a:ext cx="20850" cy="20875"/>
            </a:xfrm>
            <a:custGeom>
              <a:avLst/>
              <a:gdLst/>
              <a:ahLst/>
              <a:cxnLst/>
              <a:rect l="l" t="t" r="r" b="b"/>
              <a:pathLst>
                <a:path w="834" h="835" extrusionOk="0">
                  <a:moveTo>
                    <a:pt x="417" y="1"/>
                  </a:moveTo>
                  <a:cubicBezTo>
                    <a:pt x="202" y="1"/>
                    <a:pt x="0" y="179"/>
                    <a:pt x="0" y="417"/>
                  </a:cubicBezTo>
                  <a:cubicBezTo>
                    <a:pt x="0" y="644"/>
                    <a:pt x="179" y="834"/>
                    <a:pt x="417" y="834"/>
                  </a:cubicBezTo>
                  <a:cubicBezTo>
                    <a:pt x="643" y="834"/>
                    <a:pt x="833" y="655"/>
                    <a:pt x="833" y="417"/>
                  </a:cubicBezTo>
                  <a:cubicBezTo>
                    <a:pt x="833" y="179"/>
                    <a:pt x="643" y="1"/>
                    <a:pt x="417" y="1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469;p64">
              <a:extLst>
                <a:ext uri="{FF2B5EF4-FFF2-40B4-BE49-F238E27FC236}">
                  <a16:creationId xmlns:a16="http://schemas.microsoft.com/office/drawing/2014/main" id="{F7BC73DE-256B-37B4-FEFF-5E6D0473A639}"/>
                </a:ext>
              </a:extLst>
            </p:cNvPr>
            <p:cNvSpPr/>
            <p:nvPr/>
          </p:nvSpPr>
          <p:spPr>
            <a:xfrm>
              <a:off x="4843450" y="3510375"/>
              <a:ext cx="20850" cy="20875"/>
            </a:xfrm>
            <a:custGeom>
              <a:avLst/>
              <a:gdLst/>
              <a:ahLst/>
              <a:cxnLst/>
              <a:rect l="l" t="t" r="r" b="b"/>
              <a:pathLst>
                <a:path w="834" h="835" extrusionOk="0">
                  <a:moveTo>
                    <a:pt x="417" y="1"/>
                  </a:moveTo>
                  <a:cubicBezTo>
                    <a:pt x="191" y="1"/>
                    <a:pt x="1" y="179"/>
                    <a:pt x="1" y="417"/>
                  </a:cubicBezTo>
                  <a:cubicBezTo>
                    <a:pt x="1" y="644"/>
                    <a:pt x="191" y="834"/>
                    <a:pt x="417" y="834"/>
                  </a:cubicBezTo>
                  <a:cubicBezTo>
                    <a:pt x="655" y="834"/>
                    <a:pt x="834" y="644"/>
                    <a:pt x="834" y="417"/>
                  </a:cubicBezTo>
                  <a:cubicBezTo>
                    <a:pt x="834" y="179"/>
                    <a:pt x="655" y="1"/>
                    <a:pt x="417" y="1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470;p64">
              <a:extLst>
                <a:ext uri="{FF2B5EF4-FFF2-40B4-BE49-F238E27FC236}">
                  <a16:creationId xmlns:a16="http://schemas.microsoft.com/office/drawing/2014/main" id="{8F581407-BACE-7C34-E7FF-129BC331C2D9}"/>
                </a:ext>
              </a:extLst>
            </p:cNvPr>
            <p:cNvSpPr/>
            <p:nvPr/>
          </p:nvSpPr>
          <p:spPr>
            <a:xfrm>
              <a:off x="4695825" y="2788575"/>
              <a:ext cx="94375" cy="154800"/>
            </a:xfrm>
            <a:custGeom>
              <a:avLst/>
              <a:gdLst/>
              <a:ahLst/>
              <a:cxnLst/>
              <a:rect l="l" t="t" r="r" b="b"/>
              <a:pathLst>
                <a:path w="3775" h="6192" extrusionOk="0">
                  <a:moveTo>
                    <a:pt x="857" y="0"/>
                  </a:moveTo>
                  <a:lnTo>
                    <a:pt x="0" y="1703"/>
                  </a:lnTo>
                  <a:lnTo>
                    <a:pt x="2488" y="6191"/>
                  </a:lnTo>
                  <a:lnTo>
                    <a:pt x="3774" y="2620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471;p64">
              <a:extLst>
                <a:ext uri="{FF2B5EF4-FFF2-40B4-BE49-F238E27FC236}">
                  <a16:creationId xmlns:a16="http://schemas.microsoft.com/office/drawing/2014/main" id="{9090CEF4-F09B-6C12-B05B-CECFFC2E310C}"/>
                </a:ext>
              </a:extLst>
            </p:cNvPr>
            <p:cNvSpPr/>
            <p:nvPr/>
          </p:nvSpPr>
          <p:spPr>
            <a:xfrm>
              <a:off x="4833625" y="2788575"/>
              <a:ext cx="93800" cy="154800"/>
            </a:xfrm>
            <a:custGeom>
              <a:avLst/>
              <a:gdLst/>
              <a:ahLst/>
              <a:cxnLst/>
              <a:rect l="l" t="t" r="r" b="b"/>
              <a:pathLst>
                <a:path w="3752" h="6192" extrusionOk="0">
                  <a:moveTo>
                    <a:pt x="2894" y="0"/>
                  </a:moveTo>
                  <a:lnTo>
                    <a:pt x="1" y="2620"/>
                  </a:lnTo>
                  <a:lnTo>
                    <a:pt x="1263" y="6191"/>
                  </a:lnTo>
                  <a:lnTo>
                    <a:pt x="3751" y="1703"/>
                  </a:lnTo>
                  <a:lnTo>
                    <a:pt x="28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472;p64">
              <a:extLst>
                <a:ext uri="{FF2B5EF4-FFF2-40B4-BE49-F238E27FC236}">
                  <a16:creationId xmlns:a16="http://schemas.microsoft.com/office/drawing/2014/main" id="{E8426EEA-3A76-B1E9-1733-20DE61F80730}"/>
                </a:ext>
              </a:extLst>
            </p:cNvPr>
            <p:cNvSpPr/>
            <p:nvPr/>
          </p:nvSpPr>
          <p:spPr>
            <a:xfrm>
              <a:off x="4578250" y="2352650"/>
              <a:ext cx="353625" cy="409425"/>
            </a:xfrm>
            <a:custGeom>
              <a:avLst/>
              <a:gdLst/>
              <a:ahLst/>
              <a:cxnLst/>
              <a:rect l="l" t="t" r="r" b="b"/>
              <a:pathLst>
                <a:path w="14145" h="16377" extrusionOk="0">
                  <a:moveTo>
                    <a:pt x="7004" y="0"/>
                  </a:moveTo>
                  <a:cubicBezTo>
                    <a:pt x="6728" y="0"/>
                    <a:pt x="6449" y="18"/>
                    <a:pt x="6167" y="54"/>
                  </a:cubicBezTo>
                  <a:cubicBezTo>
                    <a:pt x="2524" y="507"/>
                    <a:pt x="0" y="3948"/>
                    <a:pt x="655" y="7579"/>
                  </a:cubicBezTo>
                  <a:lnTo>
                    <a:pt x="1334" y="11210"/>
                  </a:lnTo>
                  <a:cubicBezTo>
                    <a:pt x="1882" y="14229"/>
                    <a:pt x="4516" y="16377"/>
                    <a:pt x="7508" y="16377"/>
                  </a:cubicBezTo>
                  <a:cubicBezTo>
                    <a:pt x="7761" y="16377"/>
                    <a:pt x="8017" y="16362"/>
                    <a:pt x="8275" y="16330"/>
                  </a:cubicBezTo>
                  <a:cubicBezTo>
                    <a:pt x="11692" y="15913"/>
                    <a:pt x="14145" y="12853"/>
                    <a:pt x="13787" y="9424"/>
                  </a:cubicBezTo>
                  <a:lnTo>
                    <a:pt x="13395" y="5769"/>
                  </a:lnTo>
                  <a:cubicBezTo>
                    <a:pt x="13054" y="2445"/>
                    <a:pt x="10247" y="0"/>
                    <a:pt x="7004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73;p64">
              <a:extLst>
                <a:ext uri="{FF2B5EF4-FFF2-40B4-BE49-F238E27FC236}">
                  <a16:creationId xmlns:a16="http://schemas.microsoft.com/office/drawing/2014/main" id="{16EC113A-DA6C-722A-93D4-FBFE570C9549}"/>
                </a:ext>
              </a:extLst>
            </p:cNvPr>
            <p:cNvSpPr/>
            <p:nvPr/>
          </p:nvSpPr>
          <p:spPr>
            <a:xfrm>
              <a:off x="4494600" y="2223025"/>
              <a:ext cx="527775" cy="392325"/>
            </a:xfrm>
            <a:custGeom>
              <a:avLst/>
              <a:gdLst/>
              <a:ahLst/>
              <a:cxnLst/>
              <a:rect l="l" t="t" r="r" b="b"/>
              <a:pathLst>
                <a:path w="21111" h="15693" extrusionOk="0">
                  <a:moveTo>
                    <a:pt x="16491" y="1"/>
                  </a:moveTo>
                  <a:cubicBezTo>
                    <a:pt x="15836" y="715"/>
                    <a:pt x="15419" y="1584"/>
                    <a:pt x="15490" y="2560"/>
                  </a:cubicBezTo>
                  <a:cubicBezTo>
                    <a:pt x="14859" y="1453"/>
                    <a:pt x="13669" y="715"/>
                    <a:pt x="12407" y="453"/>
                  </a:cubicBezTo>
                  <a:cubicBezTo>
                    <a:pt x="12004" y="372"/>
                    <a:pt x="11595" y="335"/>
                    <a:pt x="11185" y="335"/>
                  </a:cubicBezTo>
                  <a:cubicBezTo>
                    <a:pt x="10322" y="335"/>
                    <a:pt x="9455" y="500"/>
                    <a:pt x="8632" y="774"/>
                  </a:cubicBezTo>
                  <a:cubicBezTo>
                    <a:pt x="7549" y="1132"/>
                    <a:pt x="6513" y="1644"/>
                    <a:pt x="5596" y="2334"/>
                  </a:cubicBezTo>
                  <a:cubicBezTo>
                    <a:pt x="5227" y="2620"/>
                    <a:pt x="4870" y="2918"/>
                    <a:pt x="4453" y="3132"/>
                  </a:cubicBezTo>
                  <a:cubicBezTo>
                    <a:pt x="4132" y="3311"/>
                    <a:pt x="3766" y="3431"/>
                    <a:pt x="3396" y="3431"/>
                  </a:cubicBezTo>
                  <a:cubicBezTo>
                    <a:pt x="3300" y="3431"/>
                    <a:pt x="3204" y="3423"/>
                    <a:pt x="3108" y="3406"/>
                  </a:cubicBezTo>
                  <a:cubicBezTo>
                    <a:pt x="2667" y="3310"/>
                    <a:pt x="2310" y="2870"/>
                    <a:pt x="2251" y="2406"/>
                  </a:cubicBezTo>
                  <a:cubicBezTo>
                    <a:pt x="1251" y="3287"/>
                    <a:pt x="417" y="4442"/>
                    <a:pt x="203" y="5775"/>
                  </a:cubicBezTo>
                  <a:cubicBezTo>
                    <a:pt x="0" y="7097"/>
                    <a:pt x="536" y="8585"/>
                    <a:pt x="1691" y="9252"/>
                  </a:cubicBezTo>
                  <a:cubicBezTo>
                    <a:pt x="2243" y="9573"/>
                    <a:pt x="2887" y="9682"/>
                    <a:pt x="3535" y="9682"/>
                  </a:cubicBezTo>
                  <a:cubicBezTo>
                    <a:pt x="3726" y="9682"/>
                    <a:pt x="3918" y="9673"/>
                    <a:pt x="4108" y="9656"/>
                  </a:cubicBezTo>
                  <a:cubicBezTo>
                    <a:pt x="5858" y="9490"/>
                    <a:pt x="7513" y="8787"/>
                    <a:pt x="9168" y="8168"/>
                  </a:cubicBezTo>
                  <a:cubicBezTo>
                    <a:pt x="10553" y="7640"/>
                    <a:pt x="12055" y="7212"/>
                    <a:pt x="13541" y="7212"/>
                  </a:cubicBezTo>
                  <a:cubicBezTo>
                    <a:pt x="13830" y="7212"/>
                    <a:pt x="14119" y="7228"/>
                    <a:pt x="14407" y="7263"/>
                  </a:cubicBezTo>
                  <a:cubicBezTo>
                    <a:pt x="14097" y="8109"/>
                    <a:pt x="14097" y="9061"/>
                    <a:pt x="14407" y="9906"/>
                  </a:cubicBezTo>
                  <a:cubicBezTo>
                    <a:pt x="14717" y="10752"/>
                    <a:pt x="15324" y="11430"/>
                    <a:pt x="16121" y="11871"/>
                  </a:cubicBezTo>
                  <a:cubicBezTo>
                    <a:pt x="16026" y="12573"/>
                    <a:pt x="15919" y="13276"/>
                    <a:pt x="16026" y="13955"/>
                  </a:cubicBezTo>
                  <a:cubicBezTo>
                    <a:pt x="16133" y="14645"/>
                    <a:pt x="16455" y="15324"/>
                    <a:pt x="17050" y="15693"/>
                  </a:cubicBezTo>
                  <a:lnTo>
                    <a:pt x="19693" y="10395"/>
                  </a:lnTo>
                  <a:cubicBezTo>
                    <a:pt x="20443" y="8585"/>
                    <a:pt x="21110" y="4680"/>
                    <a:pt x="17324" y="3668"/>
                  </a:cubicBezTo>
                  <a:cubicBezTo>
                    <a:pt x="18312" y="3418"/>
                    <a:pt x="19217" y="2703"/>
                    <a:pt x="19693" y="1810"/>
                  </a:cubicBezTo>
                  <a:cubicBezTo>
                    <a:pt x="19581" y="1802"/>
                    <a:pt x="19468" y="1798"/>
                    <a:pt x="19355" y="1798"/>
                  </a:cubicBezTo>
                  <a:cubicBezTo>
                    <a:pt x="18339" y="1798"/>
                    <a:pt x="17298" y="2134"/>
                    <a:pt x="16526" y="2798"/>
                  </a:cubicBezTo>
                  <a:cubicBezTo>
                    <a:pt x="16907" y="1941"/>
                    <a:pt x="16895" y="846"/>
                    <a:pt x="164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474;p64">
              <a:extLst>
                <a:ext uri="{FF2B5EF4-FFF2-40B4-BE49-F238E27FC236}">
                  <a16:creationId xmlns:a16="http://schemas.microsoft.com/office/drawing/2014/main" id="{16F12098-F793-6B60-519B-78F6C0C24078}"/>
                </a:ext>
              </a:extLst>
            </p:cNvPr>
            <p:cNvSpPr/>
            <p:nvPr/>
          </p:nvSpPr>
          <p:spPr>
            <a:xfrm>
              <a:off x="4514250" y="2231075"/>
              <a:ext cx="368525" cy="169525"/>
            </a:xfrm>
            <a:custGeom>
              <a:avLst/>
              <a:gdLst/>
              <a:ahLst/>
              <a:cxnLst/>
              <a:rect l="l" t="t" r="r" b="b"/>
              <a:pathLst>
                <a:path w="14741" h="6781" extrusionOk="0">
                  <a:moveTo>
                    <a:pt x="10425" y="1"/>
                  </a:moveTo>
                  <a:cubicBezTo>
                    <a:pt x="9561" y="1"/>
                    <a:pt x="8691" y="163"/>
                    <a:pt x="7870" y="429"/>
                  </a:cubicBezTo>
                  <a:cubicBezTo>
                    <a:pt x="6787" y="786"/>
                    <a:pt x="5751" y="1310"/>
                    <a:pt x="4834" y="2000"/>
                  </a:cubicBezTo>
                  <a:cubicBezTo>
                    <a:pt x="4465" y="2274"/>
                    <a:pt x="4108" y="2572"/>
                    <a:pt x="3691" y="2798"/>
                  </a:cubicBezTo>
                  <a:cubicBezTo>
                    <a:pt x="3360" y="2978"/>
                    <a:pt x="2992" y="3097"/>
                    <a:pt x="2634" y="3097"/>
                  </a:cubicBezTo>
                  <a:cubicBezTo>
                    <a:pt x="2541" y="3097"/>
                    <a:pt x="2448" y="3089"/>
                    <a:pt x="2358" y="3072"/>
                  </a:cubicBezTo>
                  <a:cubicBezTo>
                    <a:pt x="1893" y="2977"/>
                    <a:pt x="1548" y="2536"/>
                    <a:pt x="1488" y="2072"/>
                  </a:cubicBezTo>
                  <a:cubicBezTo>
                    <a:pt x="1012" y="2488"/>
                    <a:pt x="584" y="2977"/>
                    <a:pt x="226" y="3500"/>
                  </a:cubicBezTo>
                  <a:cubicBezTo>
                    <a:pt x="215" y="3524"/>
                    <a:pt x="215" y="3560"/>
                    <a:pt x="191" y="3572"/>
                  </a:cubicBezTo>
                  <a:cubicBezTo>
                    <a:pt x="0" y="4298"/>
                    <a:pt x="60" y="5072"/>
                    <a:pt x="476" y="5667"/>
                  </a:cubicBezTo>
                  <a:cubicBezTo>
                    <a:pt x="977" y="6382"/>
                    <a:pt x="1869" y="6727"/>
                    <a:pt x="2727" y="6775"/>
                  </a:cubicBezTo>
                  <a:cubicBezTo>
                    <a:pt x="2801" y="6778"/>
                    <a:pt x="2876" y="6780"/>
                    <a:pt x="2950" y="6780"/>
                  </a:cubicBezTo>
                  <a:cubicBezTo>
                    <a:pt x="4285" y="6780"/>
                    <a:pt x="5551" y="6185"/>
                    <a:pt x="6668" y="5429"/>
                  </a:cubicBezTo>
                  <a:cubicBezTo>
                    <a:pt x="7846" y="4655"/>
                    <a:pt x="8918" y="3727"/>
                    <a:pt x="10156" y="3024"/>
                  </a:cubicBezTo>
                  <a:cubicBezTo>
                    <a:pt x="11081" y="2500"/>
                    <a:pt x="12258" y="2041"/>
                    <a:pt x="13484" y="2041"/>
                  </a:cubicBezTo>
                  <a:cubicBezTo>
                    <a:pt x="13900" y="2041"/>
                    <a:pt x="14321" y="2094"/>
                    <a:pt x="14740" y="2215"/>
                  </a:cubicBezTo>
                  <a:cubicBezTo>
                    <a:pt x="14097" y="1119"/>
                    <a:pt x="12907" y="393"/>
                    <a:pt x="11656" y="119"/>
                  </a:cubicBezTo>
                  <a:cubicBezTo>
                    <a:pt x="11251" y="38"/>
                    <a:pt x="10839" y="1"/>
                    <a:pt x="10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475;p64">
              <a:extLst>
                <a:ext uri="{FF2B5EF4-FFF2-40B4-BE49-F238E27FC236}">
                  <a16:creationId xmlns:a16="http://schemas.microsoft.com/office/drawing/2014/main" id="{FE9ABF46-A253-7FC9-4149-1CE128CD9A36}"/>
                </a:ext>
              </a:extLst>
            </p:cNvPr>
            <p:cNvSpPr/>
            <p:nvPr/>
          </p:nvSpPr>
          <p:spPr>
            <a:xfrm>
              <a:off x="4888400" y="2314700"/>
              <a:ext cx="117900" cy="144850"/>
            </a:xfrm>
            <a:custGeom>
              <a:avLst/>
              <a:gdLst/>
              <a:ahLst/>
              <a:cxnLst/>
              <a:rect l="l" t="t" r="r" b="b"/>
              <a:pathLst>
                <a:path w="4716" h="5794" extrusionOk="0">
                  <a:moveTo>
                    <a:pt x="1620" y="1"/>
                  </a:moveTo>
                  <a:cubicBezTo>
                    <a:pt x="846" y="513"/>
                    <a:pt x="238" y="1406"/>
                    <a:pt x="119" y="2322"/>
                  </a:cubicBezTo>
                  <a:cubicBezTo>
                    <a:pt x="0" y="3251"/>
                    <a:pt x="298" y="4204"/>
                    <a:pt x="917" y="4894"/>
                  </a:cubicBezTo>
                  <a:cubicBezTo>
                    <a:pt x="1251" y="5275"/>
                    <a:pt x="1667" y="5549"/>
                    <a:pt x="2143" y="5704"/>
                  </a:cubicBezTo>
                  <a:cubicBezTo>
                    <a:pt x="2342" y="5763"/>
                    <a:pt x="2546" y="5794"/>
                    <a:pt x="2749" y="5794"/>
                  </a:cubicBezTo>
                  <a:cubicBezTo>
                    <a:pt x="3034" y="5794"/>
                    <a:pt x="3315" y="5734"/>
                    <a:pt x="3572" y="5608"/>
                  </a:cubicBezTo>
                  <a:cubicBezTo>
                    <a:pt x="4013" y="5394"/>
                    <a:pt x="4322" y="5001"/>
                    <a:pt x="4537" y="4537"/>
                  </a:cubicBezTo>
                  <a:cubicBezTo>
                    <a:pt x="4715" y="2739"/>
                    <a:pt x="4191" y="703"/>
                    <a:pt x="1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476;p64">
              <a:extLst>
                <a:ext uri="{FF2B5EF4-FFF2-40B4-BE49-F238E27FC236}">
                  <a16:creationId xmlns:a16="http://schemas.microsoft.com/office/drawing/2014/main" id="{2516F28E-0E9B-A1AD-0FFD-9C7ADE70A1EF}"/>
                </a:ext>
              </a:extLst>
            </p:cNvPr>
            <p:cNvSpPr/>
            <p:nvPr/>
          </p:nvSpPr>
          <p:spPr>
            <a:xfrm>
              <a:off x="4742250" y="2459775"/>
              <a:ext cx="129800" cy="164800"/>
            </a:xfrm>
            <a:custGeom>
              <a:avLst/>
              <a:gdLst/>
              <a:ahLst/>
              <a:cxnLst/>
              <a:rect l="l" t="t" r="r" b="b"/>
              <a:pathLst>
                <a:path w="5192" h="6592" extrusionOk="0">
                  <a:moveTo>
                    <a:pt x="3133" y="0"/>
                  </a:moveTo>
                  <a:cubicBezTo>
                    <a:pt x="3054" y="0"/>
                    <a:pt x="2974" y="7"/>
                    <a:pt x="2894" y="20"/>
                  </a:cubicBezTo>
                  <a:lnTo>
                    <a:pt x="0" y="460"/>
                  </a:lnTo>
                  <a:cubicBezTo>
                    <a:pt x="75" y="449"/>
                    <a:pt x="149" y="444"/>
                    <a:pt x="222" y="444"/>
                  </a:cubicBezTo>
                  <a:cubicBezTo>
                    <a:pt x="943" y="444"/>
                    <a:pt x="1571" y="962"/>
                    <a:pt x="1679" y="1687"/>
                  </a:cubicBezTo>
                  <a:lnTo>
                    <a:pt x="2179" y="4937"/>
                  </a:lnTo>
                  <a:cubicBezTo>
                    <a:pt x="2296" y="5717"/>
                    <a:pt x="1786" y="6452"/>
                    <a:pt x="1017" y="6584"/>
                  </a:cubicBezTo>
                  <a:lnTo>
                    <a:pt x="1017" y="6584"/>
                  </a:lnTo>
                  <a:lnTo>
                    <a:pt x="3846" y="6151"/>
                  </a:lnTo>
                  <a:cubicBezTo>
                    <a:pt x="4656" y="6032"/>
                    <a:pt x="5192" y="5282"/>
                    <a:pt x="5072" y="4485"/>
                  </a:cubicBezTo>
                  <a:lnTo>
                    <a:pt x="4560" y="1234"/>
                  </a:lnTo>
                  <a:cubicBezTo>
                    <a:pt x="4453" y="516"/>
                    <a:pt x="3844" y="0"/>
                    <a:pt x="3133" y="0"/>
                  </a:cubicBezTo>
                  <a:close/>
                  <a:moveTo>
                    <a:pt x="1017" y="6584"/>
                  </a:moveTo>
                  <a:lnTo>
                    <a:pt x="965" y="6592"/>
                  </a:lnTo>
                  <a:cubicBezTo>
                    <a:pt x="982" y="6590"/>
                    <a:pt x="999" y="6587"/>
                    <a:pt x="1017" y="65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477;p64">
              <a:extLst>
                <a:ext uri="{FF2B5EF4-FFF2-40B4-BE49-F238E27FC236}">
                  <a16:creationId xmlns:a16="http://schemas.microsoft.com/office/drawing/2014/main" id="{9CA90C25-5962-AE2E-F73C-882C59C8F2B5}"/>
                </a:ext>
              </a:extLst>
            </p:cNvPr>
            <p:cNvSpPr/>
            <p:nvPr/>
          </p:nvSpPr>
          <p:spPr>
            <a:xfrm>
              <a:off x="4519600" y="2470800"/>
              <a:ext cx="280125" cy="183675"/>
            </a:xfrm>
            <a:custGeom>
              <a:avLst/>
              <a:gdLst/>
              <a:ahLst/>
              <a:cxnLst/>
              <a:rect l="l" t="t" r="r" b="b"/>
              <a:pathLst>
                <a:path w="11205" h="7347" extrusionOk="0">
                  <a:moveTo>
                    <a:pt x="9142" y="0"/>
                  </a:moveTo>
                  <a:cubicBezTo>
                    <a:pt x="9064" y="0"/>
                    <a:pt x="8986" y="6"/>
                    <a:pt x="8906" y="19"/>
                  </a:cubicBezTo>
                  <a:lnTo>
                    <a:pt x="4227" y="757"/>
                  </a:lnTo>
                  <a:lnTo>
                    <a:pt x="1334" y="1198"/>
                  </a:lnTo>
                  <a:cubicBezTo>
                    <a:pt x="536" y="1317"/>
                    <a:pt x="1" y="2067"/>
                    <a:pt x="120" y="2865"/>
                  </a:cubicBezTo>
                  <a:lnTo>
                    <a:pt x="620" y="6115"/>
                  </a:lnTo>
                  <a:cubicBezTo>
                    <a:pt x="728" y="6838"/>
                    <a:pt x="1354" y="7346"/>
                    <a:pt x="2064" y="7346"/>
                  </a:cubicBezTo>
                  <a:cubicBezTo>
                    <a:pt x="2138" y="7346"/>
                    <a:pt x="2212" y="7341"/>
                    <a:pt x="2287" y="7330"/>
                  </a:cubicBezTo>
                  <a:lnTo>
                    <a:pt x="5180" y="6889"/>
                  </a:lnTo>
                  <a:lnTo>
                    <a:pt x="9871" y="6151"/>
                  </a:lnTo>
                  <a:cubicBezTo>
                    <a:pt x="10669" y="6032"/>
                    <a:pt x="11204" y="5294"/>
                    <a:pt x="11085" y="4496"/>
                  </a:cubicBezTo>
                  <a:lnTo>
                    <a:pt x="10585" y="1246"/>
                  </a:lnTo>
                  <a:cubicBezTo>
                    <a:pt x="10478" y="526"/>
                    <a:pt x="9857" y="0"/>
                    <a:pt x="9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478;p64">
              <a:extLst>
                <a:ext uri="{FF2B5EF4-FFF2-40B4-BE49-F238E27FC236}">
                  <a16:creationId xmlns:a16="http://schemas.microsoft.com/office/drawing/2014/main" id="{E9C0BCE0-0FB8-380F-7FFE-FB453FA3BF57}"/>
                </a:ext>
              </a:extLst>
            </p:cNvPr>
            <p:cNvSpPr/>
            <p:nvPr/>
          </p:nvSpPr>
          <p:spPr>
            <a:xfrm>
              <a:off x="4543425" y="2522300"/>
              <a:ext cx="32450" cy="30400"/>
            </a:xfrm>
            <a:custGeom>
              <a:avLst/>
              <a:gdLst/>
              <a:ahLst/>
              <a:cxnLst/>
              <a:rect l="l" t="t" r="r" b="b"/>
              <a:pathLst>
                <a:path w="1298" h="1216" extrusionOk="0">
                  <a:moveTo>
                    <a:pt x="637" y="1"/>
                  </a:moveTo>
                  <a:cubicBezTo>
                    <a:pt x="607" y="1"/>
                    <a:pt x="578" y="3"/>
                    <a:pt x="548" y="7"/>
                  </a:cubicBezTo>
                  <a:cubicBezTo>
                    <a:pt x="214" y="67"/>
                    <a:pt x="0" y="376"/>
                    <a:pt x="36" y="710"/>
                  </a:cubicBezTo>
                  <a:cubicBezTo>
                    <a:pt x="101" y="1002"/>
                    <a:pt x="363" y="1216"/>
                    <a:pt x="652" y="1216"/>
                  </a:cubicBezTo>
                  <a:cubicBezTo>
                    <a:pt x="681" y="1216"/>
                    <a:pt x="709" y="1214"/>
                    <a:pt x="738" y="1210"/>
                  </a:cubicBezTo>
                  <a:cubicBezTo>
                    <a:pt x="1072" y="1150"/>
                    <a:pt x="1298" y="841"/>
                    <a:pt x="1250" y="507"/>
                  </a:cubicBezTo>
                  <a:cubicBezTo>
                    <a:pt x="1196" y="215"/>
                    <a:pt x="935" y="1"/>
                    <a:pt x="6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479;p64">
              <a:extLst>
                <a:ext uri="{FF2B5EF4-FFF2-40B4-BE49-F238E27FC236}">
                  <a16:creationId xmlns:a16="http://schemas.microsoft.com/office/drawing/2014/main" id="{F0FB4DC6-CE0B-FC1F-C841-3261874653ED}"/>
                </a:ext>
              </a:extLst>
            </p:cNvPr>
            <p:cNvSpPr/>
            <p:nvPr/>
          </p:nvSpPr>
          <p:spPr>
            <a:xfrm>
              <a:off x="4549375" y="2561650"/>
              <a:ext cx="39000" cy="72250"/>
            </a:xfrm>
            <a:custGeom>
              <a:avLst/>
              <a:gdLst/>
              <a:ahLst/>
              <a:cxnLst/>
              <a:rect l="l" t="t" r="r" b="b"/>
              <a:pathLst>
                <a:path w="1560" h="2890" extrusionOk="0">
                  <a:moveTo>
                    <a:pt x="620" y="1"/>
                  </a:moveTo>
                  <a:cubicBezTo>
                    <a:pt x="596" y="1"/>
                    <a:pt x="572" y="2"/>
                    <a:pt x="548" y="5"/>
                  </a:cubicBezTo>
                  <a:cubicBezTo>
                    <a:pt x="226" y="64"/>
                    <a:pt x="0" y="386"/>
                    <a:pt x="48" y="707"/>
                  </a:cubicBezTo>
                  <a:lnTo>
                    <a:pt x="298" y="2374"/>
                  </a:lnTo>
                  <a:cubicBezTo>
                    <a:pt x="353" y="2683"/>
                    <a:pt x="623" y="2890"/>
                    <a:pt x="928" y="2890"/>
                  </a:cubicBezTo>
                  <a:cubicBezTo>
                    <a:pt x="952" y="2890"/>
                    <a:pt x="976" y="2889"/>
                    <a:pt x="1000" y="2886"/>
                  </a:cubicBezTo>
                  <a:cubicBezTo>
                    <a:pt x="1334" y="2838"/>
                    <a:pt x="1560" y="2529"/>
                    <a:pt x="1500" y="2184"/>
                  </a:cubicBezTo>
                  <a:lnTo>
                    <a:pt x="1250" y="517"/>
                  </a:lnTo>
                  <a:cubicBezTo>
                    <a:pt x="1195" y="208"/>
                    <a:pt x="925" y="1"/>
                    <a:pt x="6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480;p64">
              <a:extLst>
                <a:ext uri="{FF2B5EF4-FFF2-40B4-BE49-F238E27FC236}">
                  <a16:creationId xmlns:a16="http://schemas.microsoft.com/office/drawing/2014/main" id="{E1B55C76-3DE0-D5ED-6A67-575ED184288B}"/>
                </a:ext>
              </a:extLst>
            </p:cNvPr>
            <p:cNvSpPr/>
            <p:nvPr/>
          </p:nvSpPr>
          <p:spPr>
            <a:xfrm>
              <a:off x="4840775" y="2483475"/>
              <a:ext cx="152725" cy="71750"/>
            </a:xfrm>
            <a:custGeom>
              <a:avLst/>
              <a:gdLst/>
              <a:ahLst/>
              <a:cxnLst/>
              <a:rect l="l" t="t" r="r" b="b"/>
              <a:pathLst>
                <a:path w="6109" h="2870" extrusionOk="0">
                  <a:moveTo>
                    <a:pt x="5882" y="0"/>
                  </a:moveTo>
                  <a:lnTo>
                    <a:pt x="0" y="1048"/>
                  </a:lnTo>
                  <a:lnTo>
                    <a:pt x="310" y="2870"/>
                  </a:lnTo>
                  <a:lnTo>
                    <a:pt x="6108" y="1870"/>
                  </a:lnTo>
                  <a:lnTo>
                    <a:pt x="58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481;p64">
              <a:extLst>
                <a:ext uri="{FF2B5EF4-FFF2-40B4-BE49-F238E27FC236}">
                  <a16:creationId xmlns:a16="http://schemas.microsoft.com/office/drawing/2014/main" id="{ECFDAF57-2007-CD16-156C-C2C99805DC64}"/>
                </a:ext>
              </a:extLst>
            </p:cNvPr>
            <p:cNvSpPr/>
            <p:nvPr/>
          </p:nvSpPr>
          <p:spPr>
            <a:xfrm>
              <a:off x="4897925" y="2526525"/>
              <a:ext cx="116400" cy="115775"/>
            </a:xfrm>
            <a:custGeom>
              <a:avLst/>
              <a:gdLst/>
              <a:ahLst/>
              <a:cxnLst/>
              <a:rect l="l" t="t" r="r" b="b"/>
              <a:pathLst>
                <a:path w="4656" h="4631" extrusionOk="0">
                  <a:moveTo>
                    <a:pt x="3292" y="0"/>
                  </a:moveTo>
                  <a:cubicBezTo>
                    <a:pt x="2856" y="0"/>
                    <a:pt x="2433" y="236"/>
                    <a:pt x="2084" y="505"/>
                  </a:cubicBezTo>
                  <a:cubicBezTo>
                    <a:pt x="1084" y="1291"/>
                    <a:pt x="0" y="2993"/>
                    <a:pt x="1072" y="4148"/>
                  </a:cubicBezTo>
                  <a:cubicBezTo>
                    <a:pt x="1360" y="4476"/>
                    <a:pt x="1782" y="4630"/>
                    <a:pt x="2204" y="4630"/>
                  </a:cubicBezTo>
                  <a:cubicBezTo>
                    <a:pt x="2288" y="4630"/>
                    <a:pt x="2371" y="4624"/>
                    <a:pt x="2453" y="4612"/>
                  </a:cubicBezTo>
                  <a:cubicBezTo>
                    <a:pt x="2953" y="4541"/>
                    <a:pt x="3406" y="4255"/>
                    <a:pt x="3739" y="3874"/>
                  </a:cubicBezTo>
                  <a:cubicBezTo>
                    <a:pt x="4084" y="3481"/>
                    <a:pt x="4287" y="3017"/>
                    <a:pt x="4441" y="2529"/>
                  </a:cubicBezTo>
                  <a:cubicBezTo>
                    <a:pt x="4584" y="2053"/>
                    <a:pt x="4656" y="1529"/>
                    <a:pt x="4525" y="1053"/>
                  </a:cubicBezTo>
                  <a:cubicBezTo>
                    <a:pt x="4394" y="576"/>
                    <a:pt x="4037" y="136"/>
                    <a:pt x="3548" y="29"/>
                  </a:cubicBezTo>
                  <a:cubicBezTo>
                    <a:pt x="3463" y="9"/>
                    <a:pt x="3377" y="0"/>
                    <a:pt x="3292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482;p64">
              <a:extLst>
                <a:ext uri="{FF2B5EF4-FFF2-40B4-BE49-F238E27FC236}">
                  <a16:creationId xmlns:a16="http://schemas.microsoft.com/office/drawing/2014/main" id="{0EF18C44-2B7E-8DA4-9021-6CE4DE02F742}"/>
                </a:ext>
              </a:extLst>
            </p:cNvPr>
            <p:cNvSpPr/>
            <p:nvPr/>
          </p:nvSpPr>
          <p:spPr>
            <a:xfrm>
              <a:off x="4938100" y="2555200"/>
              <a:ext cx="51825" cy="56525"/>
            </a:xfrm>
            <a:custGeom>
              <a:avLst/>
              <a:gdLst/>
              <a:ahLst/>
              <a:cxnLst/>
              <a:rect l="l" t="t" r="r" b="b"/>
              <a:pathLst>
                <a:path w="2073" h="2261" extrusionOk="0">
                  <a:moveTo>
                    <a:pt x="2072" y="1"/>
                  </a:moveTo>
                  <a:cubicBezTo>
                    <a:pt x="1418" y="1"/>
                    <a:pt x="739" y="298"/>
                    <a:pt x="322" y="799"/>
                  </a:cubicBezTo>
                  <a:cubicBezTo>
                    <a:pt x="144" y="1025"/>
                    <a:pt x="1" y="1275"/>
                    <a:pt x="1" y="1561"/>
                  </a:cubicBezTo>
                  <a:cubicBezTo>
                    <a:pt x="1" y="1846"/>
                    <a:pt x="144" y="2144"/>
                    <a:pt x="417" y="2227"/>
                  </a:cubicBezTo>
                  <a:cubicBezTo>
                    <a:pt x="474" y="2250"/>
                    <a:pt x="534" y="2261"/>
                    <a:pt x="597" y="2261"/>
                  </a:cubicBezTo>
                  <a:cubicBezTo>
                    <a:pt x="759" y="2261"/>
                    <a:pt x="931" y="2191"/>
                    <a:pt x="1060" y="2096"/>
                  </a:cubicBezTo>
                  <a:cubicBezTo>
                    <a:pt x="1239" y="1977"/>
                    <a:pt x="1370" y="1787"/>
                    <a:pt x="1418" y="1572"/>
                  </a:cubicBezTo>
                  <a:cubicBezTo>
                    <a:pt x="1453" y="1370"/>
                    <a:pt x="1394" y="1132"/>
                    <a:pt x="1251" y="977"/>
                  </a:cubicBezTo>
                  <a:cubicBezTo>
                    <a:pt x="1157" y="891"/>
                    <a:pt x="1024" y="843"/>
                    <a:pt x="894" y="843"/>
                  </a:cubicBezTo>
                  <a:cubicBezTo>
                    <a:pt x="809" y="843"/>
                    <a:pt x="726" y="863"/>
                    <a:pt x="656" y="906"/>
                  </a:cubicBezTo>
                  <a:cubicBezTo>
                    <a:pt x="953" y="477"/>
                    <a:pt x="1537" y="84"/>
                    <a:pt x="2072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483;p64">
              <a:extLst>
                <a:ext uri="{FF2B5EF4-FFF2-40B4-BE49-F238E27FC236}">
                  <a16:creationId xmlns:a16="http://schemas.microsoft.com/office/drawing/2014/main" id="{7BCA1B2C-1801-2D04-0186-C8615AA0DC41}"/>
                </a:ext>
              </a:extLst>
            </p:cNvPr>
            <p:cNvSpPr/>
            <p:nvPr/>
          </p:nvSpPr>
          <p:spPr>
            <a:xfrm>
              <a:off x="4684500" y="2659975"/>
              <a:ext cx="139325" cy="73900"/>
            </a:xfrm>
            <a:custGeom>
              <a:avLst/>
              <a:gdLst/>
              <a:ahLst/>
              <a:cxnLst/>
              <a:rect l="l" t="t" r="r" b="b"/>
              <a:pathLst>
                <a:path w="5573" h="2956" extrusionOk="0">
                  <a:moveTo>
                    <a:pt x="5358" y="1"/>
                  </a:moveTo>
                  <a:lnTo>
                    <a:pt x="5358" y="1"/>
                  </a:lnTo>
                  <a:cubicBezTo>
                    <a:pt x="3572" y="334"/>
                    <a:pt x="1787" y="656"/>
                    <a:pt x="1" y="1001"/>
                  </a:cubicBezTo>
                  <a:cubicBezTo>
                    <a:pt x="370" y="1668"/>
                    <a:pt x="953" y="2299"/>
                    <a:pt x="1632" y="2620"/>
                  </a:cubicBezTo>
                  <a:cubicBezTo>
                    <a:pt x="2068" y="2829"/>
                    <a:pt x="2553" y="2955"/>
                    <a:pt x="3029" y="2955"/>
                  </a:cubicBezTo>
                  <a:cubicBezTo>
                    <a:pt x="3176" y="2955"/>
                    <a:pt x="3322" y="2943"/>
                    <a:pt x="3465" y="2918"/>
                  </a:cubicBezTo>
                  <a:cubicBezTo>
                    <a:pt x="4084" y="2823"/>
                    <a:pt x="4680" y="2489"/>
                    <a:pt x="5037" y="1989"/>
                  </a:cubicBezTo>
                  <a:cubicBezTo>
                    <a:pt x="5430" y="1477"/>
                    <a:pt x="5573" y="596"/>
                    <a:pt x="5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484;p64">
              <a:extLst>
                <a:ext uri="{FF2B5EF4-FFF2-40B4-BE49-F238E27FC236}">
                  <a16:creationId xmlns:a16="http://schemas.microsoft.com/office/drawing/2014/main" id="{370EB722-BF98-1607-FE97-F2901A039D7B}"/>
                </a:ext>
              </a:extLst>
            </p:cNvPr>
            <p:cNvSpPr/>
            <p:nvPr/>
          </p:nvSpPr>
          <p:spPr>
            <a:xfrm>
              <a:off x="4615150" y="2613250"/>
              <a:ext cx="223550" cy="42925"/>
            </a:xfrm>
            <a:custGeom>
              <a:avLst/>
              <a:gdLst/>
              <a:ahLst/>
              <a:cxnLst/>
              <a:rect l="l" t="t" r="r" b="b"/>
              <a:pathLst>
                <a:path w="8942" h="1717" extrusionOk="0">
                  <a:moveTo>
                    <a:pt x="8942" y="1"/>
                  </a:moveTo>
                  <a:lnTo>
                    <a:pt x="0" y="1382"/>
                  </a:lnTo>
                  <a:cubicBezTo>
                    <a:pt x="665" y="1595"/>
                    <a:pt x="1566" y="1717"/>
                    <a:pt x="2575" y="1717"/>
                  </a:cubicBezTo>
                  <a:cubicBezTo>
                    <a:pt x="4605" y="1717"/>
                    <a:pt x="7073" y="1225"/>
                    <a:pt x="8942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" name="Google Shape;3485;p64">
              <a:extLst>
                <a:ext uri="{FF2B5EF4-FFF2-40B4-BE49-F238E27FC236}">
                  <a16:creationId xmlns:a16="http://schemas.microsoft.com/office/drawing/2014/main" id="{EF71AB55-B8EC-2F21-A9CA-D9C23911668F}"/>
                </a:ext>
              </a:extLst>
            </p:cNvPr>
            <p:cNvGrpSpPr/>
            <p:nvPr/>
          </p:nvGrpSpPr>
          <p:grpSpPr>
            <a:xfrm>
              <a:off x="3887375" y="2445375"/>
              <a:ext cx="434600" cy="285775"/>
              <a:chOff x="3887375" y="2445375"/>
              <a:chExt cx="434600" cy="285775"/>
            </a:xfrm>
          </p:grpSpPr>
          <p:sp>
            <p:nvSpPr>
              <p:cNvPr id="998" name="Google Shape;3486;p64">
                <a:extLst>
                  <a:ext uri="{FF2B5EF4-FFF2-40B4-BE49-F238E27FC236}">
                    <a16:creationId xmlns:a16="http://schemas.microsoft.com/office/drawing/2014/main" id="{808D6BC9-BAE0-C912-9168-9B9A8BA491F9}"/>
                  </a:ext>
                </a:extLst>
              </p:cNvPr>
              <p:cNvSpPr/>
              <p:nvPr/>
            </p:nvSpPr>
            <p:spPr>
              <a:xfrm>
                <a:off x="3891250" y="2448650"/>
                <a:ext cx="426850" cy="278325"/>
              </a:xfrm>
              <a:custGeom>
                <a:avLst/>
                <a:gdLst/>
                <a:ahLst/>
                <a:cxnLst/>
                <a:rect l="l" t="t" r="r" b="b"/>
                <a:pathLst>
                  <a:path w="17074" h="11133" extrusionOk="0">
                    <a:moveTo>
                      <a:pt x="1560" y="0"/>
                    </a:moveTo>
                    <a:cubicBezTo>
                      <a:pt x="691" y="0"/>
                      <a:pt x="0" y="703"/>
                      <a:pt x="0" y="1572"/>
                    </a:cubicBezTo>
                    <a:lnTo>
                      <a:pt x="0" y="9573"/>
                    </a:lnTo>
                    <a:cubicBezTo>
                      <a:pt x="0" y="10442"/>
                      <a:pt x="691" y="11133"/>
                      <a:pt x="1560" y="11133"/>
                    </a:cubicBezTo>
                    <a:lnTo>
                      <a:pt x="15514" y="11133"/>
                    </a:lnTo>
                    <a:cubicBezTo>
                      <a:pt x="16383" y="11133"/>
                      <a:pt x="17062" y="10442"/>
                      <a:pt x="17074" y="9573"/>
                    </a:cubicBezTo>
                    <a:lnTo>
                      <a:pt x="17074" y="1572"/>
                    </a:lnTo>
                    <a:cubicBezTo>
                      <a:pt x="17074" y="703"/>
                      <a:pt x="16383" y="0"/>
                      <a:pt x="15514" y="0"/>
                    </a:cubicBezTo>
                    <a:close/>
                  </a:path>
                </a:pathLst>
              </a:custGeom>
              <a:solidFill>
                <a:srgbClr val="ABF2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3487;p64">
                <a:extLst>
                  <a:ext uri="{FF2B5EF4-FFF2-40B4-BE49-F238E27FC236}">
                    <a16:creationId xmlns:a16="http://schemas.microsoft.com/office/drawing/2014/main" id="{8AD3C8F7-94AC-6B53-9BC7-257A96CB7203}"/>
                  </a:ext>
                </a:extLst>
              </p:cNvPr>
              <p:cNvSpPr/>
              <p:nvPr/>
            </p:nvSpPr>
            <p:spPr>
              <a:xfrm>
                <a:off x="3887375" y="2445375"/>
                <a:ext cx="434600" cy="285775"/>
              </a:xfrm>
              <a:custGeom>
                <a:avLst/>
                <a:gdLst/>
                <a:ahLst/>
                <a:cxnLst/>
                <a:rect l="l" t="t" r="r" b="b"/>
                <a:pathLst>
                  <a:path w="17384" h="11431" extrusionOk="0">
                    <a:moveTo>
                      <a:pt x="15669" y="310"/>
                    </a:moveTo>
                    <a:cubicBezTo>
                      <a:pt x="16443" y="310"/>
                      <a:pt x="17074" y="941"/>
                      <a:pt x="17074" y="1715"/>
                    </a:cubicBezTo>
                    <a:lnTo>
                      <a:pt x="17074" y="9716"/>
                    </a:lnTo>
                    <a:cubicBezTo>
                      <a:pt x="17074" y="10490"/>
                      <a:pt x="16443" y="11121"/>
                      <a:pt x="15669" y="11121"/>
                    </a:cubicBezTo>
                    <a:lnTo>
                      <a:pt x="1715" y="11121"/>
                    </a:lnTo>
                    <a:cubicBezTo>
                      <a:pt x="941" y="11121"/>
                      <a:pt x="310" y="10490"/>
                      <a:pt x="310" y="9716"/>
                    </a:cubicBezTo>
                    <a:lnTo>
                      <a:pt x="310" y="1715"/>
                    </a:lnTo>
                    <a:cubicBezTo>
                      <a:pt x="310" y="941"/>
                      <a:pt x="941" y="310"/>
                      <a:pt x="1715" y="310"/>
                    </a:cubicBezTo>
                    <a:close/>
                    <a:moveTo>
                      <a:pt x="1715" y="0"/>
                    </a:moveTo>
                    <a:cubicBezTo>
                      <a:pt x="775" y="0"/>
                      <a:pt x="1" y="774"/>
                      <a:pt x="1" y="1715"/>
                    </a:cubicBezTo>
                    <a:lnTo>
                      <a:pt x="1" y="9716"/>
                    </a:lnTo>
                    <a:cubicBezTo>
                      <a:pt x="1" y="10656"/>
                      <a:pt x="775" y="11430"/>
                      <a:pt x="1715" y="11430"/>
                    </a:cubicBezTo>
                    <a:lnTo>
                      <a:pt x="15669" y="11430"/>
                    </a:lnTo>
                    <a:cubicBezTo>
                      <a:pt x="16610" y="11430"/>
                      <a:pt x="17384" y="10656"/>
                      <a:pt x="17384" y="9716"/>
                    </a:cubicBezTo>
                    <a:lnTo>
                      <a:pt x="17384" y="1715"/>
                    </a:lnTo>
                    <a:cubicBezTo>
                      <a:pt x="17384" y="774"/>
                      <a:pt x="16610" y="0"/>
                      <a:pt x="156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3488;p64">
                <a:extLst>
                  <a:ext uri="{FF2B5EF4-FFF2-40B4-BE49-F238E27FC236}">
                    <a16:creationId xmlns:a16="http://schemas.microsoft.com/office/drawing/2014/main" id="{C4F7CB02-9C1F-2824-A859-8D3B95AE0F82}"/>
                  </a:ext>
                </a:extLst>
              </p:cNvPr>
              <p:cNvSpPr/>
              <p:nvPr/>
            </p:nvSpPr>
            <p:spPr>
              <a:xfrm>
                <a:off x="3937675" y="2483175"/>
                <a:ext cx="11075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4430" y="1251"/>
                    </a:lnTo>
                    <a:lnTo>
                      <a:pt x="4430" y="1"/>
                    </a:lnTo>
                    <a:close/>
                  </a:path>
                </a:pathLst>
              </a:custGeom>
              <a:solidFill>
                <a:srgbClr val="67BB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3489;p64">
                <a:extLst>
                  <a:ext uri="{FF2B5EF4-FFF2-40B4-BE49-F238E27FC236}">
                    <a16:creationId xmlns:a16="http://schemas.microsoft.com/office/drawing/2014/main" id="{58BE65F2-7683-2662-12B2-982B8F39D7F2}"/>
                  </a:ext>
                </a:extLst>
              </p:cNvPr>
              <p:cNvSpPr/>
              <p:nvPr/>
            </p:nvSpPr>
            <p:spPr>
              <a:xfrm>
                <a:off x="4048700" y="2483175"/>
                <a:ext cx="22297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8919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8919" y="1251"/>
                    </a:lnTo>
                    <a:lnTo>
                      <a:pt x="8919" y="1"/>
                    </a:lnTo>
                    <a:close/>
                  </a:path>
                </a:pathLst>
              </a:custGeom>
              <a:solidFill>
                <a:srgbClr val="97E3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3490;p64">
                <a:extLst>
                  <a:ext uri="{FF2B5EF4-FFF2-40B4-BE49-F238E27FC236}">
                    <a16:creationId xmlns:a16="http://schemas.microsoft.com/office/drawing/2014/main" id="{82511350-6B09-223A-7148-4E9C1C9FE630}"/>
                  </a:ext>
                </a:extLst>
              </p:cNvPr>
              <p:cNvSpPr/>
              <p:nvPr/>
            </p:nvSpPr>
            <p:spPr>
              <a:xfrm>
                <a:off x="3937675" y="2542700"/>
                <a:ext cx="23160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9264" y="1251"/>
                    </a:lnTo>
                    <a:lnTo>
                      <a:pt x="9264" y="1"/>
                    </a:lnTo>
                    <a:close/>
                  </a:path>
                </a:pathLst>
              </a:custGeom>
              <a:solidFill>
                <a:srgbClr val="67BB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3491;p64">
                <a:extLst>
                  <a:ext uri="{FF2B5EF4-FFF2-40B4-BE49-F238E27FC236}">
                    <a16:creationId xmlns:a16="http://schemas.microsoft.com/office/drawing/2014/main" id="{256B91A7-5925-6C76-D2E4-3DBD1BF84C6F}"/>
                  </a:ext>
                </a:extLst>
              </p:cNvPr>
              <p:cNvSpPr/>
              <p:nvPr/>
            </p:nvSpPr>
            <p:spPr>
              <a:xfrm>
                <a:off x="4169250" y="2542700"/>
                <a:ext cx="10242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4097" y="1251"/>
                    </a:lnTo>
                    <a:lnTo>
                      <a:pt x="4097" y="1"/>
                    </a:lnTo>
                    <a:close/>
                  </a:path>
                </a:pathLst>
              </a:custGeom>
              <a:solidFill>
                <a:srgbClr val="97E3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3492;p64">
                <a:extLst>
                  <a:ext uri="{FF2B5EF4-FFF2-40B4-BE49-F238E27FC236}">
                    <a16:creationId xmlns:a16="http://schemas.microsoft.com/office/drawing/2014/main" id="{0BE85D07-DC7B-771F-2C67-972C3A30F259}"/>
                  </a:ext>
                </a:extLst>
              </p:cNvPr>
              <p:cNvSpPr/>
              <p:nvPr/>
            </p:nvSpPr>
            <p:spPr>
              <a:xfrm>
                <a:off x="3937675" y="2602225"/>
                <a:ext cx="167025" cy="31300"/>
              </a:xfrm>
              <a:custGeom>
                <a:avLst/>
                <a:gdLst/>
                <a:ahLst/>
                <a:cxnLst/>
                <a:rect l="l" t="t" r="r" b="b"/>
                <a:pathLst>
                  <a:path w="6681" h="1252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6680" y="1251"/>
                    </a:lnTo>
                    <a:lnTo>
                      <a:pt x="6680" y="1"/>
                    </a:lnTo>
                    <a:close/>
                  </a:path>
                </a:pathLst>
              </a:custGeom>
              <a:solidFill>
                <a:srgbClr val="67BB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3493;p64">
                <a:extLst>
                  <a:ext uri="{FF2B5EF4-FFF2-40B4-BE49-F238E27FC236}">
                    <a16:creationId xmlns:a16="http://schemas.microsoft.com/office/drawing/2014/main" id="{86BD3376-D158-92B4-31C5-5470DC7EE71F}"/>
                  </a:ext>
                </a:extLst>
              </p:cNvPr>
              <p:cNvSpPr/>
              <p:nvPr/>
            </p:nvSpPr>
            <p:spPr>
              <a:xfrm>
                <a:off x="4104675" y="2602225"/>
                <a:ext cx="167000" cy="31300"/>
              </a:xfrm>
              <a:custGeom>
                <a:avLst/>
                <a:gdLst/>
                <a:ahLst/>
                <a:cxnLst/>
                <a:rect l="l" t="t" r="r" b="b"/>
                <a:pathLst>
                  <a:path w="6680" h="1252" extrusionOk="0">
                    <a:moveTo>
                      <a:pt x="0" y="1"/>
                    </a:moveTo>
                    <a:lnTo>
                      <a:pt x="0" y="1251"/>
                    </a:lnTo>
                    <a:lnTo>
                      <a:pt x="6680" y="1251"/>
                    </a:lnTo>
                    <a:lnTo>
                      <a:pt x="6680" y="1"/>
                    </a:lnTo>
                    <a:close/>
                  </a:path>
                </a:pathLst>
              </a:custGeom>
              <a:solidFill>
                <a:srgbClr val="97E3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3494;p64">
                <a:extLst>
                  <a:ext uri="{FF2B5EF4-FFF2-40B4-BE49-F238E27FC236}">
                    <a16:creationId xmlns:a16="http://schemas.microsoft.com/office/drawing/2014/main" id="{6D0CEEBF-F4CA-5CEF-6530-0C377C37733A}"/>
                  </a:ext>
                </a:extLst>
              </p:cNvPr>
              <p:cNvSpPr/>
              <p:nvPr/>
            </p:nvSpPr>
            <p:spPr>
              <a:xfrm>
                <a:off x="3937675" y="2661775"/>
                <a:ext cx="27237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10895" h="1251" extrusionOk="0">
                    <a:moveTo>
                      <a:pt x="1" y="0"/>
                    </a:moveTo>
                    <a:lnTo>
                      <a:pt x="1" y="1250"/>
                    </a:lnTo>
                    <a:lnTo>
                      <a:pt x="10895" y="1250"/>
                    </a:lnTo>
                    <a:lnTo>
                      <a:pt x="10895" y="0"/>
                    </a:lnTo>
                    <a:close/>
                  </a:path>
                </a:pathLst>
              </a:custGeom>
              <a:solidFill>
                <a:srgbClr val="67BB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3495;p64">
                <a:extLst>
                  <a:ext uri="{FF2B5EF4-FFF2-40B4-BE49-F238E27FC236}">
                    <a16:creationId xmlns:a16="http://schemas.microsoft.com/office/drawing/2014/main" id="{88422CA5-630D-901B-9F64-725F8A0BC0FF}"/>
                  </a:ext>
                </a:extLst>
              </p:cNvPr>
              <p:cNvSpPr/>
              <p:nvPr/>
            </p:nvSpPr>
            <p:spPr>
              <a:xfrm>
                <a:off x="4210325" y="2661775"/>
                <a:ext cx="6135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251" extrusionOk="0">
                    <a:moveTo>
                      <a:pt x="1" y="0"/>
                    </a:moveTo>
                    <a:lnTo>
                      <a:pt x="1" y="1250"/>
                    </a:lnTo>
                    <a:lnTo>
                      <a:pt x="2454" y="1250"/>
                    </a:lnTo>
                    <a:lnTo>
                      <a:pt x="2454" y="0"/>
                    </a:lnTo>
                    <a:close/>
                  </a:path>
                </a:pathLst>
              </a:custGeom>
              <a:solidFill>
                <a:srgbClr val="97E3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" name="Google Shape;3496;p64">
              <a:extLst>
                <a:ext uri="{FF2B5EF4-FFF2-40B4-BE49-F238E27FC236}">
                  <a16:creationId xmlns:a16="http://schemas.microsoft.com/office/drawing/2014/main" id="{12DBDB22-5953-47B9-7C3E-27A5C0AE74AD}"/>
                </a:ext>
              </a:extLst>
            </p:cNvPr>
            <p:cNvSpPr/>
            <p:nvPr/>
          </p:nvSpPr>
          <p:spPr>
            <a:xfrm>
              <a:off x="3798975" y="2351900"/>
              <a:ext cx="142900" cy="142900"/>
            </a:xfrm>
            <a:custGeom>
              <a:avLst/>
              <a:gdLst/>
              <a:ahLst/>
              <a:cxnLst/>
              <a:rect l="l" t="t" r="r" b="b"/>
              <a:pathLst>
                <a:path w="5716" h="5716" extrusionOk="0">
                  <a:moveTo>
                    <a:pt x="2858" y="322"/>
                  </a:moveTo>
                  <a:cubicBezTo>
                    <a:pt x="4251" y="322"/>
                    <a:pt x="5394" y="1465"/>
                    <a:pt x="5394" y="2858"/>
                  </a:cubicBezTo>
                  <a:cubicBezTo>
                    <a:pt x="5394" y="4263"/>
                    <a:pt x="4251" y="5406"/>
                    <a:pt x="2858" y="5406"/>
                  </a:cubicBezTo>
                  <a:cubicBezTo>
                    <a:pt x="1453" y="5406"/>
                    <a:pt x="310" y="4263"/>
                    <a:pt x="310" y="2858"/>
                  </a:cubicBezTo>
                  <a:cubicBezTo>
                    <a:pt x="310" y="1465"/>
                    <a:pt x="1453" y="322"/>
                    <a:pt x="2858" y="322"/>
                  </a:cubicBezTo>
                  <a:close/>
                  <a:moveTo>
                    <a:pt x="2858" y="1"/>
                  </a:moveTo>
                  <a:cubicBezTo>
                    <a:pt x="1274" y="1"/>
                    <a:pt x="0" y="1287"/>
                    <a:pt x="0" y="2858"/>
                  </a:cubicBezTo>
                  <a:cubicBezTo>
                    <a:pt x="0" y="4442"/>
                    <a:pt x="1274" y="5716"/>
                    <a:pt x="2858" y="5716"/>
                  </a:cubicBezTo>
                  <a:cubicBezTo>
                    <a:pt x="4430" y="5716"/>
                    <a:pt x="5715" y="4442"/>
                    <a:pt x="5715" y="2858"/>
                  </a:cubicBezTo>
                  <a:cubicBezTo>
                    <a:pt x="5715" y="1287"/>
                    <a:pt x="4430" y="1"/>
                    <a:pt x="28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497;p64">
              <a:extLst>
                <a:ext uri="{FF2B5EF4-FFF2-40B4-BE49-F238E27FC236}">
                  <a16:creationId xmlns:a16="http://schemas.microsoft.com/office/drawing/2014/main" id="{8748F6F8-2199-E50D-E5CD-34A559620C26}"/>
                </a:ext>
              </a:extLst>
            </p:cNvPr>
            <p:cNvSpPr/>
            <p:nvPr/>
          </p:nvSpPr>
          <p:spPr>
            <a:xfrm>
              <a:off x="3843925" y="2382875"/>
              <a:ext cx="70275" cy="80975"/>
            </a:xfrm>
            <a:custGeom>
              <a:avLst/>
              <a:gdLst/>
              <a:ahLst/>
              <a:cxnLst/>
              <a:rect l="l" t="t" r="r" b="b"/>
              <a:pathLst>
                <a:path w="2811" h="3239" extrusionOk="0">
                  <a:moveTo>
                    <a:pt x="310" y="536"/>
                  </a:moveTo>
                  <a:lnTo>
                    <a:pt x="2191" y="1607"/>
                  </a:lnTo>
                  <a:lnTo>
                    <a:pt x="310" y="2691"/>
                  </a:lnTo>
                  <a:lnTo>
                    <a:pt x="310" y="536"/>
                  </a:lnTo>
                  <a:close/>
                  <a:moveTo>
                    <a:pt x="0" y="0"/>
                  </a:moveTo>
                  <a:lnTo>
                    <a:pt x="0" y="3239"/>
                  </a:lnTo>
                  <a:lnTo>
                    <a:pt x="2810" y="1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498;p64">
              <a:extLst>
                <a:ext uri="{FF2B5EF4-FFF2-40B4-BE49-F238E27FC236}">
                  <a16:creationId xmlns:a16="http://schemas.microsoft.com/office/drawing/2014/main" id="{494825E4-F77A-B3AD-0F68-641AE1ED5BE8}"/>
                </a:ext>
              </a:extLst>
            </p:cNvPr>
            <p:cNvSpPr/>
            <p:nvPr/>
          </p:nvSpPr>
          <p:spPr>
            <a:xfrm>
              <a:off x="3676925" y="2867750"/>
              <a:ext cx="356325" cy="215525"/>
            </a:xfrm>
            <a:custGeom>
              <a:avLst/>
              <a:gdLst/>
              <a:ahLst/>
              <a:cxnLst/>
              <a:rect l="l" t="t" r="r" b="b"/>
              <a:pathLst>
                <a:path w="14253" h="8621" extrusionOk="0">
                  <a:moveTo>
                    <a:pt x="1561" y="0"/>
                  </a:moveTo>
                  <a:cubicBezTo>
                    <a:pt x="691" y="0"/>
                    <a:pt x="1" y="703"/>
                    <a:pt x="1" y="1560"/>
                  </a:cubicBezTo>
                  <a:lnTo>
                    <a:pt x="1" y="7049"/>
                  </a:lnTo>
                  <a:cubicBezTo>
                    <a:pt x="1" y="7918"/>
                    <a:pt x="691" y="8620"/>
                    <a:pt x="1561" y="8620"/>
                  </a:cubicBezTo>
                  <a:lnTo>
                    <a:pt x="12693" y="8620"/>
                  </a:lnTo>
                  <a:cubicBezTo>
                    <a:pt x="13538" y="8620"/>
                    <a:pt x="14241" y="7918"/>
                    <a:pt x="14253" y="7049"/>
                  </a:cubicBezTo>
                  <a:lnTo>
                    <a:pt x="14253" y="1560"/>
                  </a:lnTo>
                  <a:cubicBezTo>
                    <a:pt x="14253" y="703"/>
                    <a:pt x="13550" y="0"/>
                    <a:pt x="12693" y="0"/>
                  </a:cubicBezTo>
                  <a:close/>
                </a:path>
              </a:pathLst>
            </a:custGeom>
            <a:solidFill>
              <a:srgbClr val="92F7FF">
                <a:alpha val="40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499;p64">
              <a:extLst>
                <a:ext uri="{FF2B5EF4-FFF2-40B4-BE49-F238E27FC236}">
                  <a16:creationId xmlns:a16="http://schemas.microsoft.com/office/drawing/2014/main" id="{C9642065-F9BA-F24D-0F5F-9DE80B3D27FD}"/>
                </a:ext>
              </a:extLst>
            </p:cNvPr>
            <p:cNvSpPr/>
            <p:nvPr/>
          </p:nvSpPr>
          <p:spPr>
            <a:xfrm>
              <a:off x="3673075" y="2863875"/>
              <a:ext cx="364050" cy="222975"/>
            </a:xfrm>
            <a:custGeom>
              <a:avLst/>
              <a:gdLst/>
              <a:ahLst/>
              <a:cxnLst/>
              <a:rect l="l" t="t" r="r" b="b"/>
              <a:pathLst>
                <a:path w="14562" h="8919" extrusionOk="0">
                  <a:moveTo>
                    <a:pt x="12847" y="322"/>
                  </a:moveTo>
                  <a:cubicBezTo>
                    <a:pt x="13621" y="322"/>
                    <a:pt x="14240" y="941"/>
                    <a:pt x="14240" y="1715"/>
                  </a:cubicBezTo>
                  <a:lnTo>
                    <a:pt x="14240" y="7204"/>
                  </a:lnTo>
                  <a:cubicBezTo>
                    <a:pt x="14240" y="7978"/>
                    <a:pt x="13621" y="8609"/>
                    <a:pt x="12847" y="8609"/>
                  </a:cubicBezTo>
                  <a:lnTo>
                    <a:pt x="1715" y="8609"/>
                  </a:lnTo>
                  <a:cubicBezTo>
                    <a:pt x="941" y="8609"/>
                    <a:pt x="310" y="7978"/>
                    <a:pt x="310" y="7204"/>
                  </a:cubicBezTo>
                  <a:lnTo>
                    <a:pt x="310" y="1715"/>
                  </a:lnTo>
                  <a:cubicBezTo>
                    <a:pt x="310" y="941"/>
                    <a:pt x="941" y="322"/>
                    <a:pt x="1715" y="322"/>
                  </a:cubicBezTo>
                  <a:close/>
                  <a:moveTo>
                    <a:pt x="1715" y="0"/>
                  </a:moveTo>
                  <a:cubicBezTo>
                    <a:pt x="774" y="0"/>
                    <a:pt x="0" y="774"/>
                    <a:pt x="0" y="1715"/>
                  </a:cubicBezTo>
                  <a:lnTo>
                    <a:pt x="0" y="7204"/>
                  </a:lnTo>
                  <a:cubicBezTo>
                    <a:pt x="0" y="8144"/>
                    <a:pt x="774" y="8918"/>
                    <a:pt x="1715" y="8918"/>
                  </a:cubicBezTo>
                  <a:lnTo>
                    <a:pt x="12847" y="8918"/>
                  </a:lnTo>
                  <a:cubicBezTo>
                    <a:pt x="13788" y="8918"/>
                    <a:pt x="14561" y="8156"/>
                    <a:pt x="14561" y="7204"/>
                  </a:cubicBezTo>
                  <a:lnTo>
                    <a:pt x="14561" y="1715"/>
                  </a:lnTo>
                  <a:cubicBezTo>
                    <a:pt x="14561" y="774"/>
                    <a:pt x="13788" y="0"/>
                    <a:pt x="128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500;p64">
              <a:extLst>
                <a:ext uri="{FF2B5EF4-FFF2-40B4-BE49-F238E27FC236}">
                  <a16:creationId xmlns:a16="http://schemas.microsoft.com/office/drawing/2014/main" id="{7ED4FB19-131B-E3BB-7835-45B75D599926}"/>
                </a:ext>
              </a:extLst>
            </p:cNvPr>
            <p:cNvSpPr/>
            <p:nvPr/>
          </p:nvSpPr>
          <p:spPr>
            <a:xfrm>
              <a:off x="4093950" y="2867750"/>
              <a:ext cx="356325" cy="215525"/>
            </a:xfrm>
            <a:custGeom>
              <a:avLst/>
              <a:gdLst/>
              <a:ahLst/>
              <a:cxnLst/>
              <a:rect l="l" t="t" r="r" b="b"/>
              <a:pathLst>
                <a:path w="14253" h="8621" extrusionOk="0">
                  <a:moveTo>
                    <a:pt x="1560" y="0"/>
                  </a:moveTo>
                  <a:cubicBezTo>
                    <a:pt x="703" y="0"/>
                    <a:pt x="1" y="703"/>
                    <a:pt x="1" y="1560"/>
                  </a:cubicBezTo>
                  <a:lnTo>
                    <a:pt x="1" y="7049"/>
                  </a:lnTo>
                  <a:cubicBezTo>
                    <a:pt x="1" y="7918"/>
                    <a:pt x="703" y="8620"/>
                    <a:pt x="1560" y="8620"/>
                  </a:cubicBezTo>
                  <a:lnTo>
                    <a:pt x="12693" y="8620"/>
                  </a:lnTo>
                  <a:cubicBezTo>
                    <a:pt x="13562" y="8620"/>
                    <a:pt x="14252" y="7918"/>
                    <a:pt x="14252" y="7049"/>
                  </a:cubicBezTo>
                  <a:lnTo>
                    <a:pt x="14252" y="1560"/>
                  </a:lnTo>
                  <a:cubicBezTo>
                    <a:pt x="14252" y="703"/>
                    <a:pt x="13550" y="0"/>
                    <a:pt x="12693" y="0"/>
                  </a:cubicBezTo>
                  <a:close/>
                </a:path>
              </a:pathLst>
            </a:custGeom>
            <a:solidFill>
              <a:srgbClr val="92F7FF">
                <a:alpha val="40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501;p64">
              <a:extLst>
                <a:ext uri="{FF2B5EF4-FFF2-40B4-BE49-F238E27FC236}">
                  <a16:creationId xmlns:a16="http://schemas.microsoft.com/office/drawing/2014/main" id="{D6B3DD53-CB2B-42EC-ADD0-ACA74E577D96}"/>
                </a:ext>
              </a:extLst>
            </p:cNvPr>
            <p:cNvSpPr/>
            <p:nvPr/>
          </p:nvSpPr>
          <p:spPr>
            <a:xfrm>
              <a:off x="4090075" y="2863875"/>
              <a:ext cx="364375" cy="222975"/>
            </a:xfrm>
            <a:custGeom>
              <a:avLst/>
              <a:gdLst/>
              <a:ahLst/>
              <a:cxnLst/>
              <a:rect l="l" t="t" r="r" b="b"/>
              <a:pathLst>
                <a:path w="14575" h="8919" extrusionOk="0">
                  <a:moveTo>
                    <a:pt x="12860" y="322"/>
                  </a:moveTo>
                  <a:cubicBezTo>
                    <a:pt x="13633" y="322"/>
                    <a:pt x="14264" y="941"/>
                    <a:pt x="14264" y="1715"/>
                  </a:cubicBezTo>
                  <a:lnTo>
                    <a:pt x="14264" y="7204"/>
                  </a:lnTo>
                  <a:cubicBezTo>
                    <a:pt x="14264" y="7978"/>
                    <a:pt x="13633" y="8609"/>
                    <a:pt x="12860" y="8609"/>
                  </a:cubicBezTo>
                  <a:lnTo>
                    <a:pt x="1727" y="8609"/>
                  </a:lnTo>
                  <a:cubicBezTo>
                    <a:pt x="953" y="8609"/>
                    <a:pt x="334" y="7978"/>
                    <a:pt x="334" y="7204"/>
                  </a:cubicBezTo>
                  <a:lnTo>
                    <a:pt x="334" y="1715"/>
                  </a:lnTo>
                  <a:cubicBezTo>
                    <a:pt x="334" y="941"/>
                    <a:pt x="953" y="322"/>
                    <a:pt x="1727" y="322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74"/>
                    <a:pt x="1" y="1715"/>
                  </a:cubicBezTo>
                  <a:lnTo>
                    <a:pt x="1" y="7204"/>
                  </a:lnTo>
                  <a:cubicBezTo>
                    <a:pt x="1" y="8144"/>
                    <a:pt x="775" y="8918"/>
                    <a:pt x="1715" y="8918"/>
                  </a:cubicBezTo>
                  <a:lnTo>
                    <a:pt x="12848" y="8918"/>
                  </a:lnTo>
                  <a:cubicBezTo>
                    <a:pt x="13800" y="8918"/>
                    <a:pt x="14574" y="8156"/>
                    <a:pt x="14562" y="7204"/>
                  </a:cubicBezTo>
                  <a:lnTo>
                    <a:pt x="14562" y="1715"/>
                  </a:lnTo>
                  <a:cubicBezTo>
                    <a:pt x="14562" y="774"/>
                    <a:pt x="13788" y="0"/>
                    <a:pt x="128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502;p64">
              <a:extLst>
                <a:ext uri="{FF2B5EF4-FFF2-40B4-BE49-F238E27FC236}">
                  <a16:creationId xmlns:a16="http://schemas.microsoft.com/office/drawing/2014/main" id="{16842B77-B98A-40C9-6C3C-21039FFC91BD}"/>
                </a:ext>
              </a:extLst>
            </p:cNvPr>
            <p:cNvSpPr/>
            <p:nvPr/>
          </p:nvSpPr>
          <p:spPr>
            <a:xfrm>
              <a:off x="3676925" y="3134750"/>
              <a:ext cx="356325" cy="215525"/>
            </a:xfrm>
            <a:custGeom>
              <a:avLst/>
              <a:gdLst/>
              <a:ahLst/>
              <a:cxnLst/>
              <a:rect l="l" t="t" r="r" b="b"/>
              <a:pathLst>
                <a:path w="14253" h="8621" extrusionOk="0">
                  <a:moveTo>
                    <a:pt x="1561" y="0"/>
                  </a:moveTo>
                  <a:cubicBezTo>
                    <a:pt x="691" y="0"/>
                    <a:pt x="1" y="703"/>
                    <a:pt x="1" y="1572"/>
                  </a:cubicBezTo>
                  <a:lnTo>
                    <a:pt x="1" y="7060"/>
                  </a:lnTo>
                  <a:cubicBezTo>
                    <a:pt x="1" y="7918"/>
                    <a:pt x="691" y="8620"/>
                    <a:pt x="1561" y="8620"/>
                  </a:cubicBezTo>
                  <a:lnTo>
                    <a:pt x="12693" y="8620"/>
                  </a:lnTo>
                  <a:cubicBezTo>
                    <a:pt x="13538" y="8620"/>
                    <a:pt x="14241" y="7918"/>
                    <a:pt x="14253" y="7060"/>
                  </a:cubicBezTo>
                  <a:lnTo>
                    <a:pt x="14253" y="1572"/>
                  </a:lnTo>
                  <a:cubicBezTo>
                    <a:pt x="14253" y="703"/>
                    <a:pt x="13550" y="0"/>
                    <a:pt x="12693" y="0"/>
                  </a:cubicBezTo>
                  <a:close/>
                </a:path>
              </a:pathLst>
            </a:custGeom>
            <a:solidFill>
              <a:srgbClr val="92F7FF">
                <a:alpha val="40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503;p64">
              <a:extLst>
                <a:ext uri="{FF2B5EF4-FFF2-40B4-BE49-F238E27FC236}">
                  <a16:creationId xmlns:a16="http://schemas.microsoft.com/office/drawing/2014/main" id="{F119BC3E-F790-8C5D-7C73-355B8BBF8FD4}"/>
                </a:ext>
              </a:extLst>
            </p:cNvPr>
            <p:cNvSpPr/>
            <p:nvPr/>
          </p:nvSpPr>
          <p:spPr>
            <a:xfrm>
              <a:off x="3673075" y="3131175"/>
              <a:ext cx="364050" cy="222950"/>
            </a:xfrm>
            <a:custGeom>
              <a:avLst/>
              <a:gdLst/>
              <a:ahLst/>
              <a:cxnLst/>
              <a:rect l="l" t="t" r="r" b="b"/>
              <a:pathLst>
                <a:path w="14562" h="8918" extrusionOk="0">
                  <a:moveTo>
                    <a:pt x="12847" y="310"/>
                  </a:moveTo>
                  <a:cubicBezTo>
                    <a:pt x="13621" y="310"/>
                    <a:pt x="14240" y="941"/>
                    <a:pt x="14240" y="1715"/>
                  </a:cubicBezTo>
                  <a:lnTo>
                    <a:pt x="14240" y="7203"/>
                  </a:lnTo>
                  <a:cubicBezTo>
                    <a:pt x="14240" y="7977"/>
                    <a:pt x="13621" y="8596"/>
                    <a:pt x="12847" y="8596"/>
                  </a:cubicBezTo>
                  <a:lnTo>
                    <a:pt x="1715" y="8596"/>
                  </a:lnTo>
                  <a:cubicBezTo>
                    <a:pt x="941" y="8596"/>
                    <a:pt x="310" y="7977"/>
                    <a:pt x="310" y="7203"/>
                  </a:cubicBezTo>
                  <a:lnTo>
                    <a:pt x="310" y="1715"/>
                  </a:lnTo>
                  <a:cubicBezTo>
                    <a:pt x="310" y="941"/>
                    <a:pt x="941" y="310"/>
                    <a:pt x="1715" y="310"/>
                  </a:cubicBezTo>
                  <a:close/>
                  <a:moveTo>
                    <a:pt x="1715" y="0"/>
                  </a:moveTo>
                  <a:cubicBezTo>
                    <a:pt x="774" y="0"/>
                    <a:pt x="0" y="774"/>
                    <a:pt x="0" y="1715"/>
                  </a:cubicBezTo>
                  <a:lnTo>
                    <a:pt x="0" y="7203"/>
                  </a:lnTo>
                  <a:cubicBezTo>
                    <a:pt x="0" y="8144"/>
                    <a:pt x="774" y="8918"/>
                    <a:pt x="1715" y="8918"/>
                  </a:cubicBezTo>
                  <a:lnTo>
                    <a:pt x="12847" y="8918"/>
                  </a:lnTo>
                  <a:cubicBezTo>
                    <a:pt x="13788" y="8918"/>
                    <a:pt x="14561" y="8144"/>
                    <a:pt x="14561" y="7203"/>
                  </a:cubicBezTo>
                  <a:lnTo>
                    <a:pt x="14561" y="1715"/>
                  </a:lnTo>
                  <a:cubicBezTo>
                    <a:pt x="14561" y="774"/>
                    <a:pt x="13788" y="0"/>
                    <a:pt x="128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504;p64">
              <a:extLst>
                <a:ext uri="{FF2B5EF4-FFF2-40B4-BE49-F238E27FC236}">
                  <a16:creationId xmlns:a16="http://schemas.microsoft.com/office/drawing/2014/main" id="{1BD09C9F-8CFE-468B-0EB5-D42F6597CE6C}"/>
                </a:ext>
              </a:extLst>
            </p:cNvPr>
            <p:cNvSpPr/>
            <p:nvPr/>
          </p:nvSpPr>
          <p:spPr>
            <a:xfrm>
              <a:off x="4093950" y="3134750"/>
              <a:ext cx="356325" cy="215525"/>
            </a:xfrm>
            <a:custGeom>
              <a:avLst/>
              <a:gdLst/>
              <a:ahLst/>
              <a:cxnLst/>
              <a:rect l="l" t="t" r="r" b="b"/>
              <a:pathLst>
                <a:path w="14253" h="8621" extrusionOk="0">
                  <a:moveTo>
                    <a:pt x="1560" y="0"/>
                  </a:moveTo>
                  <a:cubicBezTo>
                    <a:pt x="703" y="0"/>
                    <a:pt x="1" y="703"/>
                    <a:pt x="1" y="1572"/>
                  </a:cubicBezTo>
                  <a:lnTo>
                    <a:pt x="1" y="7060"/>
                  </a:lnTo>
                  <a:cubicBezTo>
                    <a:pt x="1" y="7918"/>
                    <a:pt x="703" y="8620"/>
                    <a:pt x="1560" y="8620"/>
                  </a:cubicBezTo>
                  <a:lnTo>
                    <a:pt x="12693" y="8620"/>
                  </a:lnTo>
                  <a:cubicBezTo>
                    <a:pt x="13562" y="8620"/>
                    <a:pt x="14252" y="7918"/>
                    <a:pt x="14252" y="7060"/>
                  </a:cubicBezTo>
                  <a:lnTo>
                    <a:pt x="14252" y="1572"/>
                  </a:lnTo>
                  <a:cubicBezTo>
                    <a:pt x="14252" y="703"/>
                    <a:pt x="13550" y="0"/>
                    <a:pt x="12693" y="0"/>
                  </a:cubicBezTo>
                  <a:close/>
                </a:path>
              </a:pathLst>
            </a:custGeom>
            <a:solidFill>
              <a:srgbClr val="92F7FF">
                <a:alpha val="40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505;p64">
              <a:extLst>
                <a:ext uri="{FF2B5EF4-FFF2-40B4-BE49-F238E27FC236}">
                  <a16:creationId xmlns:a16="http://schemas.microsoft.com/office/drawing/2014/main" id="{8B7BBC1F-AEE8-E25F-B309-A11DD578B60F}"/>
                </a:ext>
              </a:extLst>
            </p:cNvPr>
            <p:cNvSpPr/>
            <p:nvPr/>
          </p:nvSpPr>
          <p:spPr>
            <a:xfrm>
              <a:off x="4090075" y="3131175"/>
              <a:ext cx="364375" cy="222950"/>
            </a:xfrm>
            <a:custGeom>
              <a:avLst/>
              <a:gdLst/>
              <a:ahLst/>
              <a:cxnLst/>
              <a:rect l="l" t="t" r="r" b="b"/>
              <a:pathLst>
                <a:path w="14575" h="8918" extrusionOk="0">
                  <a:moveTo>
                    <a:pt x="12860" y="310"/>
                  </a:moveTo>
                  <a:cubicBezTo>
                    <a:pt x="13633" y="310"/>
                    <a:pt x="14264" y="941"/>
                    <a:pt x="14264" y="1715"/>
                  </a:cubicBezTo>
                  <a:lnTo>
                    <a:pt x="14264" y="7203"/>
                  </a:lnTo>
                  <a:cubicBezTo>
                    <a:pt x="14264" y="7977"/>
                    <a:pt x="13633" y="8596"/>
                    <a:pt x="12860" y="8596"/>
                  </a:cubicBezTo>
                  <a:lnTo>
                    <a:pt x="1727" y="8596"/>
                  </a:lnTo>
                  <a:cubicBezTo>
                    <a:pt x="953" y="8596"/>
                    <a:pt x="334" y="7977"/>
                    <a:pt x="334" y="7203"/>
                  </a:cubicBezTo>
                  <a:lnTo>
                    <a:pt x="334" y="1715"/>
                  </a:lnTo>
                  <a:cubicBezTo>
                    <a:pt x="334" y="941"/>
                    <a:pt x="953" y="310"/>
                    <a:pt x="1727" y="310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74"/>
                    <a:pt x="1" y="1715"/>
                  </a:cubicBezTo>
                  <a:lnTo>
                    <a:pt x="1" y="7203"/>
                  </a:lnTo>
                  <a:cubicBezTo>
                    <a:pt x="1" y="8144"/>
                    <a:pt x="775" y="8918"/>
                    <a:pt x="1715" y="8918"/>
                  </a:cubicBezTo>
                  <a:lnTo>
                    <a:pt x="12848" y="8918"/>
                  </a:lnTo>
                  <a:cubicBezTo>
                    <a:pt x="13800" y="8918"/>
                    <a:pt x="14574" y="8144"/>
                    <a:pt x="14562" y="7203"/>
                  </a:cubicBezTo>
                  <a:lnTo>
                    <a:pt x="14562" y="1715"/>
                  </a:lnTo>
                  <a:cubicBezTo>
                    <a:pt x="14562" y="774"/>
                    <a:pt x="13788" y="0"/>
                    <a:pt x="128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506;p64">
              <a:extLst>
                <a:ext uri="{FF2B5EF4-FFF2-40B4-BE49-F238E27FC236}">
                  <a16:creationId xmlns:a16="http://schemas.microsoft.com/office/drawing/2014/main" id="{D28BE19F-5DF2-8A94-A5B1-7CA7401E94CE}"/>
                </a:ext>
              </a:extLst>
            </p:cNvPr>
            <p:cNvSpPr/>
            <p:nvPr/>
          </p:nvSpPr>
          <p:spPr>
            <a:xfrm>
              <a:off x="4122825" y="3429425"/>
              <a:ext cx="250350" cy="19375"/>
            </a:xfrm>
            <a:custGeom>
              <a:avLst/>
              <a:gdLst/>
              <a:ahLst/>
              <a:cxnLst/>
              <a:rect l="l" t="t" r="r" b="b"/>
              <a:pathLst>
                <a:path w="10014" h="775" extrusionOk="0">
                  <a:moveTo>
                    <a:pt x="0" y="0"/>
                  </a:moveTo>
                  <a:lnTo>
                    <a:pt x="0" y="774"/>
                  </a:lnTo>
                  <a:lnTo>
                    <a:pt x="10014" y="774"/>
                  </a:lnTo>
                  <a:lnTo>
                    <a:pt x="100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507;p64">
              <a:extLst>
                <a:ext uri="{FF2B5EF4-FFF2-40B4-BE49-F238E27FC236}">
                  <a16:creationId xmlns:a16="http://schemas.microsoft.com/office/drawing/2014/main" id="{5E1B57F0-72B9-C4DD-E47C-1558E4C6C4D7}"/>
                </a:ext>
              </a:extLst>
            </p:cNvPr>
            <p:cNvSpPr/>
            <p:nvPr/>
          </p:nvSpPr>
          <p:spPr>
            <a:xfrm>
              <a:off x="4122825" y="3480025"/>
              <a:ext cx="180100" cy="19375"/>
            </a:xfrm>
            <a:custGeom>
              <a:avLst/>
              <a:gdLst/>
              <a:ahLst/>
              <a:cxnLst/>
              <a:rect l="l" t="t" r="r" b="b"/>
              <a:pathLst>
                <a:path w="7204" h="775" extrusionOk="0">
                  <a:moveTo>
                    <a:pt x="0" y="0"/>
                  </a:moveTo>
                  <a:lnTo>
                    <a:pt x="0" y="774"/>
                  </a:lnTo>
                  <a:lnTo>
                    <a:pt x="7204" y="774"/>
                  </a:lnTo>
                  <a:lnTo>
                    <a:pt x="7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508;p64">
              <a:extLst>
                <a:ext uri="{FF2B5EF4-FFF2-40B4-BE49-F238E27FC236}">
                  <a16:creationId xmlns:a16="http://schemas.microsoft.com/office/drawing/2014/main" id="{B243581D-2678-2293-2501-1B90A1104EC8}"/>
                </a:ext>
              </a:extLst>
            </p:cNvPr>
            <p:cNvSpPr/>
            <p:nvPr/>
          </p:nvSpPr>
          <p:spPr>
            <a:xfrm>
              <a:off x="4331475" y="3480025"/>
              <a:ext cx="41700" cy="19375"/>
            </a:xfrm>
            <a:custGeom>
              <a:avLst/>
              <a:gdLst/>
              <a:ahLst/>
              <a:cxnLst/>
              <a:rect l="l" t="t" r="r" b="b"/>
              <a:pathLst>
                <a:path w="1668" h="775" extrusionOk="0">
                  <a:moveTo>
                    <a:pt x="1" y="0"/>
                  </a:moveTo>
                  <a:lnTo>
                    <a:pt x="1" y="774"/>
                  </a:lnTo>
                  <a:lnTo>
                    <a:pt x="1668" y="774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509;p64">
              <a:extLst>
                <a:ext uri="{FF2B5EF4-FFF2-40B4-BE49-F238E27FC236}">
                  <a16:creationId xmlns:a16="http://schemas.microsoft.com/office/drawing/2014/main" id="{820192E0-786E-FDAA-8AAB-249B6A567070}"/>
                </a:ext>
              </a:extLst>
            </p:cNvPr>
            <p:cNvSpPr/>
            <p:nvPr/>
          </p:nvSpPr>
          <p:spPr>
            <a:xfrm>
              <a:off x="3713250" y="3429425"/>
              <a:ext cx="250350" cy="19375"/>
            </a:xfrm>
            <a:custGeom>
              <a:avLst/>
              <a:gdLst/>
              <a:ahLst/>
              <a:cxnLst/>
              <a:rect l="l" t="t" r="r" b="b"/>
              <a:pathLst>
                <a:path w="10014" h="775" extrusionOk="0">
                  <a:moveTo>
                    <a:pt x="0" y="0"/>
                  </a:moveTo>
                  <a:lnTo>
                    <a:pt x="0" y="774"/>
                  </a:lnTo>
                  <a:lnTo>
                    <a:pt x="10014" y="774"/>
                  </a:lnTo>
                  <a:lnTo>
                    <a:pt x="100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510;p64">
              <a:extLst>
                <a:ext uri="{FF2B5EF4-FFF2-40B4-BE49-F238E27FC236}">
                  <a16:creationId xmlns:a16="http://schemas.microsoft.com/office/drawing/2014/main" id="{3C161F7B-5363-EAC4-AADA-D65764506448}"/>
                </a:ext>
              </a:extLst>
            </p:cNvPr>
            <p:cNvSpPr/>
            <p:nvPr/>
          </p:nvSpPr>
          <p:spPr>
            <a:xfrm>
              <a:off x="3713250" y="3480025"/>
              <a:ext cx="131000" cy="19375"/>
            </a:xfrm>
            <a:custGeom>
              <a:avLst/>
              <a:gdLst/>
              <a:ahLst/>
              <a:cxnLst/>
              <a:rect l="l" t="t" r="r" b="b"/>
              <a:pathLst>
                <a:path w="5240" h="775" extrusionOk="0">
                  <a:moveTo>
                    <a:pt x="0" y="0"/>
                  </a:moveTo>
                  <a:lnTo>
                    <a:pt x="0" y="774"/>
                  </a:lnTo>
                  <a:lnTo>
                    <a:pt x="5239" y="774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511;p64">
              <a:extLst>
                <a:ext uri="{FF2B5EF4-FFF2-40B4-BE49-F238E27FC236}">
                  <a16:creationId xmlns:a16="http://schemas.microsoft.com/office/drawing/2014/main" id="{3C21C6B8-6C32-7EA0-2580-2671E48A72D8}"/>
                </a:ext>
              </a:extLst>
            </p:cNvPr>
            <p:cNvSpPr/>
            <p:nvPr/>
          </p:nvSpPr>
          <p:spPr>
            <a:xfrm>
              <a:off x="3713250" y="3530625"/>
              <a:ext cx="285775" cy="19375"/>
            </a:xfrm>
            <a:custGeom>
              <a:avLst/>
              <a:gdLst/>
              <a:ahLst/>
              <a:cxnLst/>
              <a:rect l="l" t="t" r="r" b="b"/>
              <a:pathLst>
                <a:path w="11431" h="775" extrusionOk="0">
                  <a:moveTo>
                    <a:pt x="0" y="0"/>
                  </a:moveTo>
                  <a:lnTo>
                    <a:pt x="0" y="774"/>
                  </a:lnTo>
                  <a:lnTo>
                    <a:pt x="11430" y="774"/>
                  </a:lnTo>
                  <a:lnTo>
                    <a:pt x="114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512;p64">
              <a:extLst>
                <a:ext uri="{FF2B5EF4-FFF2-40B4-BE49-F238E27FC236}">
                  <a16:creationId xmlns:a16="http://schemas.microsoft.com/office/drawing/2014/main" id="{C3C18202-3B48-6654-5605-A9D655707846}"/>
                </a:ext>
              </a:extLst>
            </p:cNvPr>
            <p:cNvSpPr/>
            <p:nvPr/>
          </p:nvSpPr>
          <p:spPr>
            <a:xfrm>
              <a:off x="3713250" y="3581225"/>
              <a:ext cx="147650" cy="19375"/>
            </a:xfrm>
            <a:custGeom>
              <a:avLst/>
              <a:gdLst/>
              <a:ahLst/>
              <a:cxnLst/>
              <a:rect l="l" t="t" r="r" b="b"/>
              <a:pathLst>
                <a:path w="5906" h="775" extrusionOk="0">
                  <a:moveTo>
                    <a:pt x="0" y="0"/>
                  </a:moveTo>
                  <a:lnTo>
                    <a:pt x="0" y="774"/>
                  </a:lnTo>
                  <a:lnTo>
                    <a:pt x="5906" y="774"/>
                  </a:lnTo>
                  <a:lnTo>
                    <a:pt x="59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3513;p64">
              <a:extLst>
                <a:ext uri="{FF2B5EF4-FFF2-40B4-BE49-F238E27FC236}">
                  <a16:creationId xmlns:a16="http://schemas.microsoft.com/office/drawing/2014/main" id="{A9C5B9E2-C9F1-F9FF-C63E-6AFE45E1EBF8}"/>
                </a:ext>
              </a:extLst>
            </p:cNvPr>
            <p:cNvSpPr/>
            <p:nvPr/>
          </p:nvSpPr>
          <p:spPr>
            <a:xfrm>
              <a:off x="3889750" y="3581225"/>
              <a:ext cx="43500" cy="19375"/>
            </a:xfrm>
            <a:custGeom>
              <a:avLst/>
              <a:gdLst/>
              <a:ahLst/>
              <a:cxnLst/>
              <a:rect l="l" t="t" r="r" b="b"/>
              <a:pathLst>
                <a:path w="1740" h="775" extrusionOk="0">
                  <a:moveTo>
                    <a:pt x="1" y="0"/>
                  </a:moveTo>
                  <a:lnTo>
                    <a:pt x="1" y="774"/>
                  </a:lnTo>
                  <a:lnTo>
                    <a:pt x="1739" y="774"/>
                  </a:lnTo>
                  <a:lnTo>
                    <a:pt x="17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3514;p64">
              <a:extLst>
                <a:ext uri="{FF2B5EF4-FFF2-40B4-BE49-F238E27FC236}">
                  <a16:creationId xmlns:a16="http://schemas.microsoft.com/office/drawing/2014/main" id="{16F52A2A-FE50-2BE5-D9F2-D9564BBB2304}"/>
                </a:ext>
              </a:extLst>
            </p:cNvPr>
            <p:cNvSpPr/>
            <p:nvPr/>
          </p:nvSpPr>
          <p:spPr>
            <a:xfrm>
              <a:off x="4890175" y="2965675"/>
              <a:ext cx="884675" cy="630150"/>
            </a:xfrm>
            <a:custGeom>
              <a:avLst/>
              <a:gdLst/>
              <a:ahLst/>
              <a:cxnLst/>
              <a:rect l="l" t="t" r="r" b="b"/>
              <a:pathLst>
                <a:path w="35387" h="25206" extrusionOk="0">
                  <a:moveTo>
                    <a:pt x="33684" y="310"/>
                  </a:moveTo>
                  <a:cubicBezTo>
                    <a:pt x="34457" y="310"/>
                    <a:pt x="35077" y="929"/>
                    <a:pt x="35077" y="1703"/>
                  </a:cubicBezTo>
                  <a:lnTo>
                    <a:pt x="35077" y="23491"/>
                  </a:lnTo>
                  <a:cubicBezTo>
                    <a:pt x="35077" y="24265"/>
                    <a:pt x="34457" y="24896"/>
                    <a:pt x="33684" y="24896"/>
                  </a:cubicBezTo>
                  <a:lnTo>
                    <a:pt x="1715" y="24896"/>
                  </a:lnTo>
                  <a:cubicBezTo>
                    <a:pt x="929" y="24896"/>
                    <a:pt x="310" y="24265"/>
                    <a:pt x="310" y="23491"/>
                  </a:cubicBezTo>
                  <a:lnTo>
                    <a:pt x="310" y="1703"/>
                  </a:lnTo>
                  <a:cubicBezTo>
                    <a:pt x="310" y="929"/>
                    <a:pt x="929" y="310"/>
                    <a:pt x="1715" y="310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74"/>
                    <a:pt x="1" y="1703"/>
                  </a:cubicBezTo>
                  <a:lnTo>
                    <a:pt x="1" y="23491"/>
                  </a:lnTo>
                  <a:cubicBezTo>
                    <a:pt x="1" y="24432"/>
                    <a:pt x="775" y="25206"/>
                    <a:pt x="1715" y="25206"/>
                  </a:cubicBezTo>
                  <a:lnTo>
                    <a:pt x="33684" y="25206"/>
                  </a:lnTo>
                  <a:cubicBezTo>
                    <a:pt x="34612" y="25206"/>
                    <a:pt x="35386" y="24444"/>
                    <a:pt x="35386" y="23491"/>
                  </a:cubicBezTo>
                  <a:lnTo>
                    <a:pt x="35386" y="1703"/>
                  </a:lnTo>
                  <a:cubicBezTo>
                    <a:pt x="35386" y="774"/>
                    <a:pt x="34612" y="0"/>
                    <a:pt x="336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3515;p64">
              <a:extLst>
                <a:ext uri="{FF2B5EF4-FFF2-40B4-BE49-F238E27FC236}">
                  <a16:creationId xmlns:a16="http://schemas.microsoft.com/office/drawing/2014/main" id="{FA93DAB8-FC52-2748-43BF-650BD81BB3D2}"/>
                </a:ext>
              </a:extLst>
            </p:cNvPr>
            <p:cNvSpPr/>
            <p:nvPr/>
          </p:nvSpPr>
          <p:spPr>
            <a:xfrm>
              <a:off x="5354225" y="3035025"/>
              <a:ext cx="355725" cy="224750"/>
            </a:xfrm>
            <a:custGeom>
              <a:avLst/>
              <a:gdLst/>
              <a:ahLst/>
              <a:cxnLst/>
              <a:rect l="l" t="t" r="r" b="b"/>
              <a:pathLst>
                <a:path w="14229" h="8990" extrusionOk="0">
                  <a:moveTo>
                    <a:pt x="775" y="1"/>
                  </a:moveTo>
                  <a:cubicBezTo>
                    <a:pt x="334" y="1"/>
                    <a:pt x="1" y="346"/>
                    <a:pt x="1" y="774"/>
                  </a:cubicBezTo>
                  <a:lnTo>
                    <a:pt x="1" y="8216"/>
                  </a:lnTo>
                  <a:cubicBezTo>
                    <a:pt x="1" y="8656"/>
                    <a:pt x="334" y="8990"/>
                    <a:pt x="775" y="8990"/>
                  </a:cubicBezTo>
                  <a:lnTo>
                    <a:pt x="13431" y="8990"/>
                  </a:lnTo>
                  <a:cubicBezTo>
                    <a:pt x="13871" y="8990"/>
                    <a:pt x="14229" y="8656"/>
                    <a:pt x="14205" y="8216"/>
                  </a:cubicBezTo>
                  <a:lnTo>
                    <a:pt x="14205" y="774"/>
                  </a:lnTo>
                  <a:cubicBezTo>
                    <a:pt x="14205" y="346"/>
                    <a:pt x="13871" y="1"/>
                    <a:pt x="13431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3516;p64">
              <a:extLst>
                <a:ext uri="{FF2B5EF4-FFF2-40B4-BE49-F238E27FC236}">
                  <a16:creationId xmlns:a16="http://schemas.microsoft.com/office/drawing/2014/main" id="{0BA11642-FDB3-9A39-C0D9-B18CC401B100}"/>
                </a:ext>
              </a:extLst>
            </p:cNvPr>
            <p:cNvSpPr/>
            <p:nvPr/>
          </p:nvSpPr>
          <p:spPr>
            <a:xfrm>
              <a:off x="4955375" y="3314825"/>
              <a:ext cx="297675" cy="211950"/>
            </a:xfrm>
            <a:custGeom>
              <a:avLst/>
              <a:gdLst/>
              <a:ahLst/>
              <a:cxnLst/>
              <a:rect l="l" t="t" r="r" b="b"/>
              <a:pathLst>
                <a:path w="11907" h="8478" extrusionOk="0">
                  <a:moveTo>
                    <a:pt x="774" y="0"/>
                  </a:moveTo>
                  <a:cubicBezTo>
                    <a:pt x="334" y="0"/>
                    <a:pt x="0" y="346"/>
                    <a:pt x="0" y="774"/>
                  </a:cubicBezTo>
                  <a:lnTo>
                    <a:pt x="0" y="7704"/>
                  </a:lnTo>
                  <a:cubicBezTo>
                    <a:pt x="0" y="8132"/>
                    <a:pt x="334" y="8477"/>
                    <a:pt x="774" y="8477"/>
                  </a:cubicBezTo>
                  <a:lnTo>
                    <a:pt x="11133" y="8477"/>
                  </a:lnTo>
                  <a:cubicBezTo>
                    <a:pt x="11561" y="8477"/>
                    <a:pt x="11907" y="8120"/>
                    <a:pt x="11907" y="7704"/>
                  </a:cubicBezTo>
                  <a:lnTo>
                    <a:pt x="11907" y="774"/>
                  </a:lnTo>
                  <a:cubicBezTo>
                    <a:pt x="11907" y="346"/>
                    <a:pt x="11561" y="0"/>
                    <a:pt x="11133" y="0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0" name="Google Shape;3517;p64">
              <a:extLst>
                <a:ext uri="{FF2B5EF4-FFF2-40B4-BE49-F238E27FC236}">
                  <a16:creationId xmlns:a16="http://schemas.microsoft.com/office/drawing/2014/main" id="{7B4A3241-EB3A-2112-2424-AD20B5C52C9F}"/>
                </a:ext>
              </a:extLst>
            </p:cNvPr>
            <p:cNvGrpSpPr/>
            <p:nvPr/>
          </p:nvGrpSpPr>
          <p:grpSpPr>
            <a:xfrm>
              <a:off x="4893750" y="2969250"/>
              <a:ext cx="877525" cy="623000"/>
              <a:chOff x="4893750" y="2969250"/>
              <a:chExt cx="877525" cy="623000"/>
            </a:xfrm>
          </p:grpSpPr>
          <p:sp>
            <p:nvSpPr>
              <p:cNvPr id="927" name="Google Shape;3518;p64">
                <a:extLst>
                  <a:ext uri="{FF2B5EF4-FFF2-40B4-BE49-F238E27FC236}">
                    <a16:creationId xmlns:a16="http://schemas.microsoft.com/office/drawing/2014/main" id="{8448CBD6-A60D-8881-07F8-18D020DA5807}"/>
                  </a:ext>
                </a:extLst>
              </p:cNvPr>
              <p:cNvSpPr/>
              <p:nvPr/>
            </p:nvSpPr>
            <p:spPr>
              <a:xfrm>
                <a:off x="4893750" y="2969250"/>
                <a:ext cx="877525" cy="623000"/>
              </a:xfrm>
              <a:custGeom>
                <a:avLst/>
                <a:gdLst/>
                <a:ahLst/>
                <a:cxnLst/>
                <a:rect l="l" t="t" r="r" b="b"/>
                <a:pathLst>
                  <a:path w="35101" h="24920" extrusionOk="0">
                    <a:moveTo>
                      <a:pt x="1572" y="0"/>
                    </a:moveTo>
                    <a:cubicBezTo>
                      <a:pt x="703" y="0"/>
                      <a:pt x="1" y="703"/>
                      <a:pt x="1" y="1560"/>
                    </a:cubicBezTo>
                    <a:lnTo>
                      <a:pt x="1" y="23348"/>
                    </a:lnTo>
                    <a:cubicBezTo>
                      <a:pt x="1" y="24217"/>
                      <a:pt x="703" y="24920"/>
                      <a:pt x="1572" y="24920"/>
                    </a:cubicBezTo>
                    <a:lnTo>
                      <a:pt x="33541" y="24920"/>
                    </a:lnTo>
                    <a:cubicBezTo>
                      <a:pt x="34398" y="24920"/>
                      <a:pt x="35088" y="24217"/>
                      <a:pt x="35100" y="23348"/>
                    </a:cubicBezTo>
                    <a:lnTo>
                      <a:pt x="35100" y="1560"/>
                    </a:lnTo>
                    <a:cubicBezTo>
                      <a:pt x="35100" y="703"/>
                      <a:pt x="34398" y="0"/>
                      <a:pt x="335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3519;p64">
                <a:extLst>
                  <a:ext uri="{FF2B5EF4-FFF2-40B4-BE49-F238E27FC236}">
                    <a16:creationId xmlns:a16="http://schemas.microsoft.com/office/drawing/2014/main" id="{9525CA4E-FCEF-2A54-3DCD-6D99E63FE896}"/>
                  </a:ext>
                </a:extLst>
              </p:cNvPr>
              <p:cNvSpPr/>
              <p:nvPr/>
            </p:nvSpPr>
            <p:spPr>
              <a:xfrm>
                <a:off x="4961325" y="3037100"/>
                <a:ext cx="198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930" h="775" extrusionOk="0">
                    <a:moveTo>
                      <a:pt x="0" y="1"/>
                    </a:moveTo>
                    <a:lnTo>
                      <a:pt x="0" y="775"/>
                    </a:lnTo>
                    <a:lnTo>
                      <a:pt x="7930" y="775"/>
                    </a:lnTo>
                    <a:lnTo>
                      <a:pt x="79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3520;p64">
                <a:extLst>
                  <a:ext uri="{FF2B5EF4-FFF2-40B4-BE49-F238E27FC236}">
                    <a16:creationId xmlns:a16="http://schemas.microsoft.com/office/drawing/2014/main" id="{FC7D1E11-0840-B510-C069-C36B7EBB2DF0}"/>
                  </a:ext>
                </a:extLst>
              </p:cNvPr>
              <p:cNvSpPr/>
              <p:nvPr/>
            </p:nvSpPr>
            <p:spPr>
              <a:xfrm>
                <a:off x="4961325" y="3087425"/>
                <a:ext cx="24350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9740" h="774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9740" y="774"/>
                    </a:lnTo>
                    <a:lnTo>
                      <a:pt x="97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3521;p64">
                <a:extLst>
                  <a:ext uri="{FF2B5EF4-FFF2-40B4-BE49-F238E27FC236}">
                    <a16:creationId xmlns:a16="http://schemas.microsoft.com/office/drawing/2014/main" id="{795D4D79-4E1B-9AE9-EC14-C8A837682B86}"/>
                  </a:ext>
                </a:extLst>
              </p:cNvPr>
              <p:cNvSpPr/>
              <p:nvPr/>
            </p:nvSpPr>
            <p:spPr>
              <a:xfrm>
                <a:off x="4961325" y="3138025"/>
                <a:ext cx="16850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4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6739" y="774"/>
                    </a:lnTo>
                    <a:lnTo>
                      <a:pt x="6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3522;p64">
                <a:extLst>
                  <a:ext uri="{FF2B5EF4-FFF2-40B4-BE49-F238E27FC236}">
                    <a16:creationId xmlns:a16="http://schemas.microsoft.com/office/drawing/2014/main" id="{4F2E67C6-31F6-7C24-4256-E427E8A80DA4}"/>
                  </a:ext>
                </a:extLst>
              </p:cNvPr>
              <p:cNvSpPr/>
              <p:nvPr/>
            </p:nvSpPr>
            <p:spPr>
              <a:xfrm>
                <a:off x="4961325" y="3188925"/>
                <a:ext cx="16850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62" extrusionOk="0">
                    <a:moveTo>
                      <a:pt x="0" y="0"/>
                    </a:moveTo>
                    <a:lnTo>
                      <a:pt x="0" y="762"/>
                    </a:lnTo>
                    <a:lnTo>
                      <a:pt x="6739" y="762"/>
                    </a:lnTo>
                    <a:lnTo>
                      <a:pt x="6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3523;p64">
                <a:extLst>
                  <a:ext uri="{FF2B5EF4-FFF2-40B4-BE49-F238E27FC236}">
                    <a16:creationId xmlns:a16="http://schemas.microsoft.com/office/drawing/2014/main" id="{8B0B8D0F-1348-1A8B-31AA-155118AC6606}"/>
                  </a:ext>
                </a:extLst>
              </p:cNvPr>
              <p:cNvSpPr/>
              <p:nvPr/>
            </p:nvSpPr>
            <p:spPr>
              <a:xfrm>
                <a:off x="5158675" y="3188925"/>
                <a:ext cx="4347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762" extrusionOk="0">
                    <a:moveTo>
                      <a:pt x="0" y="0"/>
                    </a:moveTo>
                    <a:lnTo>
                      <a:pt x="0" y="762"/>
                    </a:lnTo>
                    <a:lnTo>
                      <a:pt x="1739" y="762"/>
                    </a:lnTo>
                    <a:lnTo>
                      <a:pt x="1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3524;p64">
                <a:extLst>
                  <a:ext uri="{FF2B5EF4-FFF2-40B4-BE49-F238E27FC236}">
                    <a16:creationId xmlns:a16="http://schemas.microsoft.com/office/drawing/2014/main" id="{79C82494-254F-2B68-F201-3F2F4976E36D}"/>
                  </a:ext>
                </a:extLst>
              </p:cNvPr>
              <p:cNvSpPr/>
              <p:nvPr/>
            </p:nvSpPr>
            <p:spPr>
              <a:xfrm>
                <a:off x="5350350" y="3314525"/>
                <a:ext cx="1982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931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7930" y="774"/>
                    </a:lnTo>
                    <a:lnTo>
                      <a:pt x="793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3525;p64">
                <a:extLst>
                  <a:ext uri="{FF2B5EF4-FFF2-40B4-BE49-F238E27FC236}">
                    <a16:creationId xmlns:a16="http://schemas.microsoft.com/office/drawing/2014/main" id="{30A298E8-5E52-8E30-1B95-49471526C720}"/>
                  </a:ext>
                </a:extLst>
              </p:cNvPr>
              <p:cNvSpPr/>
              <p:nvPr/>
            </p:nvSpPr>
            <p:spPr>
              <a:xfrm>
                <a:off x="5591750" y="3314525"/>
                <a:ext cx="440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1763" y="774"/>
                    </a:lnTo>
                    <a:lnTo>
                      <a:pt x="17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3526;p64">
                <a:extLst>
                  <a:ext uri="{FF2B5EF4-FFF2-40B4-BE49-F238E27FC236}">
                    <a16:creationId xmlns:a16="http://schemas.microsoft.com/office/drawing/2014/main" id="{6B35418A-12D2-EA1F-FE5B-AF3C8866B70C}"/>
                  </a:ext>
                </a:extLst>
              </p:cNvPr>
              <p:cNvSpPr/>
              <p:nvPr/>
            </p:nvSpPr>
            <p:spPr>
              <a:xfrm>
                <a:off x="5350350" y="3365125"/>
                <a:ext cx="1685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6740" y="774"/>
                    </a:lnTo>
                    <a:lnTo>
                      <a:pt x="67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3527;p64">
                <a:extLst>
                  <a:ext uri="{FF2B5EF4-FFF2-40B4-BE49-F238E27FC236}">
                    <a16:creationId xmlns:a16="http://schemas.microsoft.com/office/drawing/2014/main" id="{DDD372BF-5C68-A0FF-EEFE-EAE787753D7B}"/>
                  </a:ext>
                </a:extLst>
              </p:cNvPr>
              <p:cNvSpPr/>
              <p:nvPr/>
            </p:nvSpPr>
            <p:spPr>
              <a:xfrm>
                <a:off x="5560500" y="3365125"/>
                <a:ext cx="1491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5966" y="774"/>
                    </a:lnTo>
                    <a:lnTo>
                      <a:pt x="59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3528;p64">
                <a:extLst>
                  <a:ext uri="{FF2B5EF4-FFF2-40B4-BE49-F238E27FC236}">
                    <a16:creationId xmlns:a16="http://schemas.microsoft.com/office/drawing/2014/main" id="{57E72598-1D0E-D51E-CC7F-540D7DB37DEF}"/>
                  </a:ext>
                </a:extLst>
              </p:cNvPr>
              <p:cNvSpPr/>
              <p:nvPr/>
            </p:nvSpPr>
            <p:spPr>
              <a:xfrm>
                <a:off x="5350350" y="3415725"/>
                <a:ext cx="1220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4883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4882" y="774"/>
                    </a:lnTo>
                    <a:lnTo>
                      <a:pt x="48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3529;p64">
                <a:extLst>
                  <a:ext uri="{FF2B5EF4-FFF2-40B4-BE49-F238E27FC236}">
                    <a16:creationId xmlns:a16="http://schemas.microsoft.com/office/drawing/2014/main" id="{95530C31-60FD-B176-970D-5E1B9277CF54}"/>
                  </a:ext>
                </a:extLst>
              </p:cNvPr>
              <p:cNvSpPr/>
              <p:nvPr/>
            </p:nvSpPr>
            <p:spPr>
              <a:xfrm>
                <a:off x="5508700" y="3415725"/>
                <a:ext cx="2009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8038" y="774"/>
                    </a:lnTo>
                    <a:lnTo>
                      <a:pt x="80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3530;p64">
                <a:extLst>
                  <a:ext uri="{FF2B5EF4-FFF2-40B4-BE49-F238E27FC236}">
                    <a16:creationId xmlns:a16="http://schemas.microsoft.com/office/drawing/2014/main" id="{6C2E1411-5AFC-8FC8-1471-A410005C755E}"/>
                  </a:ext>
                </a:extLst>
              </p:cNvPr>
              <p:cNvSpPr/>
              <p:nvPr/>
            </p:nvSpPr>
            <p:spPr>
              <a:xfrm>
                <a:off x="5350350" y="3466325"/>
                <a:ext cx="1685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5" extrusionOk="0">
                    <a:moveTo>
                      <a:pt x="1" y="1"/>
                    </a:moveTo>
                    <a:lnTo>
                      <a:pt x="1" y="774"/>
                    </a:lnTo>
                    <a:lnTo>
                      <a:pt x="6740" y="774"/>
                    </a:lnTo>
                    <a:lnTo>
                      <a:pt x="67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3531;p64">
                <a:extLst>
                  <a:ext uri="{FF2B5EF4-FFF2-40B4-BE49-F238E27FC236}">
                    <a16:creationId xmlns:a16="http://schemas.microsoft.com/office/drawing/2014/main" id="{65956038-96EF-C80B-9A7D-40486C8956D2}"/>
                  </a:ext>
                </a:extLst>
              </p:cNvPr>
              <p:cNvSpPr/>
              <p:nvPr/>
            </p:nvSpPr>
            <p:spPr>
              <a:xfrm>
                <a:off x="5548000" y="3466325"/>
                <a:ext cx="434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775" extrusionOk="0">
                    <a:moveTo>
                      <a:pt x="1" y="1"/>
                    </a:moveTo>
                    <a:lnTo>
                      <a:pt x="1" y="774"/>
                    </a:lnTo>
                    <a:lnTo>
                      <a:pt x="1739" y="774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3532;p64">
                <a:extLst>
                  <a:ext uri="{FF2B5EF4-FFF2-40B4-BE49-F238E27FC236}">
                    <a16:creationId xmlns:a16="http://schemas.microsoft.com/office/drawing/2014/main" id="{6E58DE2F-9978-0A26-59A1-DFDD1C72E09A}"/>
                  </a:ext>
                </a:extLst>
              </p:cNvPr>
              <p:cNvSpPr/>
              <p:nvPr/>
            </p:nvSpPr>
            <p:spPr>
              <a:xfrm>
                <a:off x="5350050" y="3030550"/>
                <a:ext cx="363475" cy="233100"/>
              </a:xfrm>
              <a:custGeom>
                <a:avLst/>
                <a:gdLst/>
                <a:ahLst/>
                <a:cxnLst/>
                <a:rect l="l" t="t" r="r" b="b"/>
                <a:pathLst>
                  <a:path w="14539" h="9324" extrusionOk="0">
                    <a:moveTo>
                      <a:pt x="13622" y="334"/>
                    </a:moveTo>
                    <a:cubicBezTo>
                      <a:pt x="13955" y="334"/>
                      <a:pt x="14241" y="608"/>
                      <a:pt x="14241" y="953"/>
                    </a:cubicBezTo>
                    <a:lnTo>
                      <a:pt x="14241" y="8395"/>
                    </a:lnTo>
                    <a:cubicBezTo>
                      <a:pt x="14241" y="8740"/>
                      <a:pt x="13955" y="9026"/>
                      <a:pt x="13622" y="9026"/>
                    </a:cubicBezTo>
                    <a:lnTo>
                      <a:pt x="953" y="9026"/>
                    </a:lnTo>
                    <a:cubicBezTo>
                      <a:pt x="608" y="9026"/>
                      <a:pt x="322" y="8740"/>
                      <a:pt x="322" y="8395"/>
                    </a:cubicBezTo>
                    <a:lnTo>
                      <a:pt x="322" y="953"/>
                    </a:lnTo>
                    <a:cubicBezTo>
                      <a:pt x="322" y="608"/>
                      <a:pt x="608" y="334"/>
                      <a:pt x="953" y="334"/>
                    </a:cubicBezTo>
                    <a:close/>
                    <a:moveTo>
                      <a:pt x="942" y="1"/>
                    </a:moveTo>
                    <a:cubicBezTo>
                      <a:pt x="418" y="1"/>
                      <a:pt x="1" y="418"/>
                      <a:pt x="1" y="942"/>
                    </a:cubicBezTo>
                    <a:lnTo>
                      <a:pt x="1" y="8383"/>
                    </a:lnTo>
                    <a:cubicBezTo>
                      <a:pt x="1" y="8907"/>
                      <a:pt x="418" y="9323"/>
                      <a:pt x="942" y="9323"/>
                    </a:cubicBezTo>
                    <a:lnTo>
                      <a:pt x="13598" y="9323"/>
                    </a:lnTo>
                    <a:cubicBezTo>
                      <a:pt x="14122" y="9323"/>
                      <a:pt x="14538" y="8907"/>
                      <a:pt x="14538" y="8383"/>
                    </a:cubicBezTo>
                    <a:lnTo>
                      <a:pt x="14538" y="942"/>
                    </a:lnTo>
                    <a:cubicBezTo>
                      <a:pt x="14538" y="418"/>
                      <a:pt x="14122" y="1"/>
                      <a:pt x="135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3533;p64">
                <a:extLst>
                  <a:ext uri="{FF2B5EF4-FFF2-40B4-BE49-F238E27FC236}">
                    <a16:creationId xmlns:a16="http://schemas.microsoft.com/office/drawing/2014/main" id="{0681323C-3C99-A884-DF7B-49A4312D92E9}"/>
                  </a:ext>
                </a:extLst>
              </p:cNvPr>
              <p:cNvSpPr/>
              <p:nvPr/>
            </p:nvSpPr>
            <p:spPr>
              <a:xfrm>
                <a:off x="5393525" y="3086825"/>
                <a:ext cx="274150" cy="118475"/>
              </a:xfrm>
              <a:custGeom>
                <a:avLst/>
                <a:gdLst/>
                <a:ahLst/>
                <a:cxnLst/>
                <a:rect l="l" t="t" r="r" b="b"/>
                <a:pathLst>
                  <a:path w="10966" h="4739" extrusionOk="0">
                    <a:moveTo>
                      <a:pt x="3703" y="0"/>
                    </a:moveTo>
                    <a:lnTo>
                      <a:pt x="0" y="4739"/>
                    </a:lnTo>
                    <a:lnTo>
                      <a:pt x="10966" y="4739"/>
                    </a:lnTo>
                    <a:lnTo>
                      <a:pt x="8466" y="1536"/>
                    </a:lnTo>
                    <a:lnTo>
                      <a:pt x="6680" y="3798"/>
                    </a:lnTo>
                    <a:lnTo>
                      <a:pt x="37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3534;p64">
                <a:extLst>
                  <a:ext uri="{FF2B5EF4-FFF2-40B4-BE49-F238E27FC236}">
                    <a16:creationId xmlns:a16="http://schemas.microsoft.com/office/drawing/2014/main" id="{B5E6EE84-8A53-31EB-CA38-ADECC0FBFAFF}"/>
                  </a:ext>
                </a:extLst>
              </p:cNvPr>
              <p:cNvSpPr/>
              <p:nvPr/>
            </p:nvSpPr>
            <p:spPr>
              <a:xfrm>
                <a:off x="5531925" y="3071925"/>
                <a:ext cx="47050" cy="4707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1883" extrusionOk="0">
                    <a:moveTo>
                      <a:pt x="941" y="1"/>
                    </a:moveTo>
                    <a:cubicBezTo>
                      <a:pt x="417" y="1"/>
                      <a:pt x="1" y="418"/>
                      <a:pt x="1" y="941"/>
                    </a:cubicBezTo>
                    <a:cubicBezTo>
                      <a:pt x="1" y="1453"/>
                      <a:pt x="417" y="1882"/>
                      <a:pt x="941" y="1882"/>
                    </a:cubicBezTo>
                    <a:cubicBezTo>
                      <a:pt x="1465" y="1882"/>
                      <a:pt x="1882" y="1453"/>
                      <a:pt x="1882" y="941"/>
                    </a:cubicBezTo>
                    <a:cubicBezTo>
                      <a:pt x="1882" y="418"/>
                      <a:pt x="1465" y="1"/>
                      <a:pt x="9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3535;p64">
                <a:extLst>
                  <a:ext uri="{FF2B5EF4-FFF2-40B4-BE49-F238E27FC236}">
                    <a16:creationId xmlns:a16="http://schemas.microsoft.com/office/drawing/2014/main" id="{7076DF26-D6AD-34A7-FD1F-BBBB298D332A}"/>
                  </a:ext>
                </a:extLst>
              </p:cNvPr>
              <p:cNvSpPr/>
              <p:nvPr/>
            </p:nvSpPr>
            <p:spPr>
              <a:xfrm>
                <a:off x="4951200" y="3310350"/>
                <a:ext cx="305725" cy="220000"/>
              </a:xfrm>
              <a:custGeom>
                <a:avLst/>
                <a:gdLst/>
                <a:ahLst/>
                <a:cxnLst/>
                <a:rect l="l" t="t" r="r" b="b"/>
                <a:pathLst>
                  <a:path w="12229" h="8800" extrusionOk="0">
                    <a:moveTo>
                      <a:pt x="11312" y="334"/>
                    </a:moveTo>
                    <a:cubicBezTo>
                      <a:pt x="11645" y="334"/>
                      <a:pt x="11931" y="608"/>
                      <a:pt x="11931" y="953"/>
                    </a:cubicBezTo>
                    <a:lnTo>
                      <a:pt x="11931" y="7883"/>
                    </a:lnTo>
                    <a:cubicBezTo>
                      <a:pt x="11931" y="8216"/>
                      <a:pt x="11645" y="8502"/>
                      <a:pt x="11312" y="8502"/>
                    </a:cubicBezTo>
                    <a:lnTo>
                      <a:pt x="953" y="8502"/>
                    </a:lnTo>
                    <a:cubicBezTo>
                      <a:pt x="608" y="8502"/>
                      <a:pt x="322" y="8216"/>
                      <a:pt x="322" y="7883"/>
                    </a:cubicBezTo>
                    <a:lnTo>
                      <a:pt x="322" y="953"/>
                    </a:lnTo>
                    <a:cubicBezTo>
                      <a:pt x="322" y="608"/>
                      <a:pt x="608" y="334"/>
                      <a:pt x="953" y="334"/>
                    </a:cubicBezTo>
                    <a:close/>
                    <a:moveTo>
                      <a:pt x="941" y="1"/>
                    </a:moveTo>
                    <a:cubicBezTo>
                      <a:pt x="417" y="1"/>
                      <a:pt x="1" y="417"/>
                      <a:pt x="1" y="941"/>
                    </a:cubicBezTo>
                    <a:lnTo>
                      <a:pt x="1" y="7859"/>
                    </a:lnTo>
                    <a:cubicBezTo>
                      <a:pt x="1" y="8383"/>
                      <a:pt x="417" y="8799"/>
                      <a:pt x="941" y="8799"/>
                    </a:cubicBezTo>
                    <a:lnTo>
                      <a:pt x="11300" y="8799"/>
                    </a:lnTo>
                    <a:cubicBezTo>
                      <a:pt x="11812" y="8799"/>
                      <a:pt x="12228" y="8383"/>
                      <a:pt x="12228" y="7859"/>
                    </a:cubicBezTo>
                    <a:lnTo>
                      <a:pt x="12228" y="941"/>
                    </a:lnTo>
                    <a:cubicBezTo>
                      <a:pt x="12228" y="417"/>
                      <a:pt x="11812" y="1"/>
                      <a:pt x="1130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3536;p64">
                <a:extLst>
                  <a:ext uri="{FF2B5EF4-FFF2-40B4-BE49-F238E27FC236}">
                    <a16:creationId xmlns:a16="http://schemas.microsoft.com/office/drawing/2014/main" id="{BA65978F-E726-993E-4CD8-25C82EF0B77C}"/>
                  </a:ext>
                </a:extLst>
              </p:cNvPr>
              <p:cNvSpPr/>
              <p:nvPr/>
            </p:nvSpPr>
            <p:spPr>
              <a:xfrm>
                <a:off x="4987825" y="3374950"/>
                <a:ext cx="230100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9204" h="3954" extrusionOk="0">
                    <a:moveTo>
                      <a:pt x="3119" y="0"/>
                    </a:moveTo>
                    <a:lnTo>
                      <a:pt x="0" y="3953"/>
                    </a:lnTo>
                    <a:lnTo>
                      <a:pt x="9204" y="3953"/>
                    </a:lnTo>
                    <a:lnTo>
                      <a:pt x="7108" y="1274"/>
                    </a:lnTo>
                    <a:lnTo>
                      <a:pt x="5620" y="3179"/>
                    </a:lnTo>
                    <a:lnTo>
                      <a:pt x="311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3537;p64">
                <a:extLst>
                  <a:ext uri="{FF2B5EF4-FFF2-40B4-BE49-F238E27FC236}">
                    <a16:creationId xmlns:a16="http://schemas.microsoft.com/office/drawing/2014/main" id="{BA875A0A-436D-7A2D-1CC6-514A59AE51AE}"/>
                  </a:ext>
                </a:extLst>
              </p:cNvPr>
              <p:cNvSpPr/>
              <p:nvPr/>
            </p:nvSpPr>
            <p:spPr>
              <a:xfrm>
                <a:off x="5104200" y="3362150"/>
                <a:ext cx="3930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584" extrusionOk="0">
                    <a:moveTo>
                      <a:pt x="786" y="0"/>
                    </a:moveTo>
                    <a:cubicBezTo>
                      <a:pt x="346" y="0"/>
                      <a:pt x="0" y="358"/>
                      <a:pt x="0" y="786"/>
                    </a:cubicBezTo>
                    <a:cubicBezTo>
                      <a:pt x="0" y="1227"/>
                      <a:pt x="358" y="1584"/>
                      <a:pt x="786" y="1584"/>
                    </a:cubicBezTo>
                    <a:cubicBezTo>
                      <a:pt x="1215" y="1584"/>
                      <a:pt x="1572" y="1227"/>
                      <a:pt x="1572" y="786"/>
                    </a:cubicBezTo>
                    <a:cubicBezTo>
                      <a:pt x="1572" y="358"/>
                      <a:pt x="1215" y="0"/>
                      <a:pt x="7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1" name="Google Shape;3538;p64">
              <a:extLst>
                <a:ext uri="{FF2B5EF4-FFF2-40B4-BE49-F238E27FC236}">
                  <a16:creationId xmlns:a16="http://schemas.microsoft.com/office/drawing/2014/main" id="{10F7B80F-43B9-2E60-56D8-E4AD65165556}"/>
                </a:ext>
              </a:extLst>
            </p:cNvPr>
            <p:cNvSpPr/>
            <p:nvPr/>
          </p:nvSpPr>
          <p:spPr>
            <a:xfrm>
              <a:off x="5098250" y="2364125"/>
              <a:ext cx="436675" cy="436975"/>
            </a:xfrm>
            <a:custGeom>
              <a:avLst/>
              <a:gdLst/>
              <a:ahLst/>
              <a:cxnLst/>
              <a:rect l="l" t="t" r="r" b="b"/>
              <a:pathLst>
                <a:path w="17467" h="17479" extrusionOk="0">
                  <a:moveTo>
                    <a:pt x="8728" y="0"/>
                  </a:moveTo>
                  <a:cubicBezTo>
                    <a:pt x="3906" y="0"/>
                    <a:pt x="0" y="3917"/>
                    <a:pt x="0" y="8739"/>
                  </a:cubicBezTo>
                  <a:cubicBezTo>
                    <a:pt x="0" y="13561"/>
                    <a:pt x="3906" y="17478"/>
                    <a:pt x="8728" y="17478"/>
                  </a:cubicBezTo>
                  <a:cubicBezTo>
                    <a:pt x="13550" y="17478"/>
                    <a:pt x="17467" y="13561"/>
                    <a:pt x="17467" y="8739"/>
                  </a:cubicBezTo>
                  <a:cubicBezTo>
                    <a:pt x="17467" y="7346"/>
                    <a:pt x="17145" y="6036"/>
                    <a:pt x="16562" y="4858"/>
                  </a:cubicBezTo>
                  <a:lnTo>
                    <a:pt x="15300" y="5465"/>
                  </a:lnTo>
                  <a:cubicBezTo>
                    <a:pt x="15788" y="6453"/>
                    <a:pt x="16074" y="7560"/>
                    <a:pt x="16074" y="8739"/>
                  </a:cubicBezTo>
                  <a:cubicBezTo>
                    <a:pt x="16074" y="12787"/>
                    <a:pt x="12776" y="16073"/>
                    <a:pt x="8728" y="16073"/>
                  </a:cubicBezTo>
                  <a:cubicBezTo>
                    <a:pt x="4679" y="16073"/>
                    <a:pt x="1393" y="12787"/>
                    <a:pt x="1393" y="8739"/>
                  </a:cubicBezTo>
                  <a:cubicBezTo>
                    <a:pt x="1393" y="4691"/>
                    <a:pt x="4679" y="1405"/>
                    <a:pt x="8728" y="1405"/>
                  </a:cubicBezTo>
                  <a:lnTo>
                    <a:pt x="87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3539;p64">
              <a:extLst>
                <a:ext uri="{FF2B5EF4-FFF2-40B4-BE49-F238E27FC236}">
                  <a16:creationId xmlns:a16="http://schemas.microsoft.com/office/drawing/2014/main" id="{86DBA0B8-2338-28BC-29B3-00C5DD89EBBF}"/>
                </a:ext>
              </a:extLst>
            </p:cNvPr>
            <p:cNvSpPr/>
            <p:nvPr/>
          </p:nvSpPr>
          <p:spPr>
            <a:xfrm>
              <a:off x="5316125" y="2364400"/>
              <a:ext cx="195875" cy="136350"/>
            </a:xfrm>
            <a:custGeom>
              <a:avLst/>
              <a:gdLst/>
              <a:ahLst/>
              <a:cxnLst/>
              <a:rect l="l" t="t" r="r" b="b"/>
              <a:pathLst>
                <a:path w="7835" h="5454" extrusionOk="0">
                  <a:moveTo>
                    <a:pt x="1" y="1"/>
                  </a:moveTo>
                  <a:lnTo>
                    <a:pt x="1" y="1394"/>
                  </a:lnTo>
                  <a:cubicBezTo>
                    <a:pt x="2870" y="1394"/>
                    <a:pt x="5358" y="3049"/>
                    <a:pt x="6561" y="5454"/>
                  </a:cubicBezTo>
                  <a:lnTo>
                    <a:pt x="7835" y="4847"/>
                  </a:lnTo>
                  <a:cubicBezTo>
                    <a:pt x="6406" y="1977"/>
                    <a:pt x="3430" y="1"/>
                    <a:pt x="1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3540;p64">
              <a:extLst>
                <a:ext uri="{FF2B5EF4-FFF2-40B4-BE49-F238E27FC236}">
                  <a16:creationId xmlns:a16="http://schemas.microsoft.com/office/drawing/2014/main" id="{6486BB8A-CFB6-9D51-1DB6-062885E8C9EF}"/>
                </a:ext>
              </a:extLst>
            </p:cNvPr>
            <p:cNvSpPr/>
            <p:nvPr/>
          </p:nvSpPr>
          <p:spPr>
            <a:xfrm>
              <a:off x="5316425" y="2419775"/>
              <a:ext cx="163150" cy="308100"/>
            </a:xfrm>
            <a:custGeom>
              <a:avLst/>
              <a:gdLst/>
              <a:ahLst/>
              <a:cxnLst/>
              <a:rect l="l" t="t" r="r" b="b"/>
              <a:pathLst>
                <a:path w="6526" h="12324" extrusionOk="0">
                  <a:moveTo>
                    <a:pt x="1" y="1"/>
                  </a:moveTo>
                  <a:lnTo>
                    <a:pt x="1" y="1394"/>
                  </a:lnTo>
                  <a:cubicBezTo>
                    <a:pt x="2834" y="1394"/>
                    <a:pt x="5120" y="3691"/>
                    <a:pt x="5120" y="6513"/>
                  </a:cubicBezTo>
                  <a:cubicBezTo>
                    <a:pt x="5120" y="8502"/>
                    <a:pt x="3989" y="10204"/>
                    <a:pt x="2358" y="11073"/>
                  </a:cubicBezTo>
                  <a:lnTo>
                    <a:pt x="3001" y="12323"/>
                  </a:lnTo>
                  <a:cubicBezTo>
                    <a:pt x="5085" y="11216"/>
                    <a:pt x="6525" y="9037"/>
                    <a:pt x="6525" y="6513"/>
                  </a:cubicBezTo>
                  <a:cubicBezTo>
                    <a:pt x="6525" y="2918"/>
                    <a:pt x="3596" y="1"/>
                    <a:pt x="1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3541;p64">
              <a:extLst>
                <a:ext uri="{FF2B5EF4-FFF2-40B4-BE49-F238E27FC236}">
                  <a16:creationId xmlns:a16="http://schemas.microsoft.com/office/drawing/2014/main" id="{3BD152FA-31C9-1D04-613C-2ABCC02A1D03}"/>
                </a:ext>
              </a:extLst>
            </p:cNvPr>
            <p:cNvSpPr/>
            <p:nvPr/>
          </p:nvSpPr>
          <p:spPr>
            <a:xfrm>
              <a:off x="5153300" y="2419775"/>
              <a:ext cx="237575" cy="325950"/>
            </a:xfrm>
            <a:custGeom>
              <a:avLst/>
              <a:gdLst/>
              <a:ahLst/>
              <a:cxnLst/>
              <a:rect l="l" t="t" r="r" b="b"/>
              <a:pathLst>
                <a:path w="9503" h="13038" extrusionOk="0">
                  <a:moveTo>
                    <a:pt x="6514" y="1"/>
                  </a:moveTo>
                  <a:cubicBezTo>
                    <a:pt x="2918" y="1"/>
                    <a:pt x="1" y="2929"/>
                    <a:pt x="1" y="6513"/>
                  </a:cubicBezTo>
                  <a:cubicBezTo>
                    <a:pt x="1" y="10121"/>
                    <a:pt x="2930" y="13038"/>
                    <a:pt x="6514" y="13038"/>
                  </a:cubicBezTo>
                  <a:cubicBezTo>
                    <a:pt x="7585" y="13038"/>
                    <a:pt x="8609" y="12764"/>
                    <a:pt x="9502" y="12300"/>
                  </a:cubicBezTo>
                  <a:lnTo>
                    <a:pt x="8871" y="11049"/>
                  </a:lnTo>
                  <a:cubicBezTo>
                    <a:pt x="8169" y="11430"/>
                    <a:pt x="7359" y="11633"/>
                    <a:pt x="6514" y="11633"/>
                  </a:cubicBezTo>
                  <a:cubicBezTo>
                    <a:pt x="3692" y="11633"/>
                    <a:pt x="1394" y="9347"/>
                    <a:pt x="1394" y="6513"/>
                  </a:cubicBezTo>
                  <a:cubicBezTo>
                    <a:pt x="1394" y="3691"/>
                    <a:pt x="3692" y="1394"/>
                    <a:pt x="6514" y="1394"/>
                  </a:cubicBezTo>
                  <a:lnTo>
                    <a:pt x="65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3542;p64">
              <a:extLst>
                <a:ext uri="{FF2B5EF4-FFF2-40B4-BE49-F238E27FC236}">
                  <a16:creationId xmlns:a16="http://schemas.microsoft.com/office/drawing/2014/main" id="{CC191638-E52B-915D-6AED-01646E7991E3}"/>
                </a:ext>
              </a:extLst>
            </p:cNvPr>
            <p:cNvSpPr/>
            <p:nvPr/>
          </p:nvSpPr>
          <p:spPr>
            <a:xfrm>
              <a:off x="5226225" y="2473650"/>
              <a:ext cx="198875" cy="218200"/>
            </a:xfrm>
            <a:custGeom>
              <a:avLst/>
              <a:gdLst/>
              <a:ahLst/>
              <a:cxnLst/>
              <a:rect l="l" t="t" r="r" b="b"/>
              <a:pathLst>
                <a:path w="7955" h="8728" extrusionOk="0">
                  <a:moveTo>
                    <a:pt x="3597" y="1"/>
                  </a:moveTo>
                  <a:lnTo>
                    <a:pt x="3597" y="1405"/>
                  </a:lnTo>
                  <a:cubicBezTo>
                    <a:pt x="5240" y="1405"/>
                    <a:pt x="6561" y="2727"/>
                    <a:pt x="6561" y="4358"/>
                  </a:cubicBezTo>
                  <a:cubicBezTo>
                    <a:pt x="6561" y="6001"/>
                    <a:pt x="5240" y="7323"/>
                    <a:pt x="3597" y="7323"/>
                  </a:cubicBezTo>
                  <a:cubicBezTo>
                    <a:pt x="2573" y="7323"/>
                    <a:pt x="1680" y="6799"/>
                    <a:pt x="1144" y="6013"/>
                  </a:cubicBezTo>
                  <a:lnTo>
                    <a:pt x="1" y="6823"/>
                  </a:lnTo>
                  <a:cubicBezTo>
                    <a:pt x="787" y="7966"/>
                    <a:pt x="2108" y="8728"/>
                    <a:pt x="3597" y="8728"/>
                  </a:cubicBezTo>
                  <a:cubicBezTo>
                    <a:pt x="6014" y="8728"/>
                    <a:pt x="7954" y="6763"/>
                    <a:pt x="7954" y="4358"/>
                  </a:cubicBezTo>
                  <a:cubicBezTo>
                    <a:pt x="7954" y="1965"/>
                    <a:pt x="6014" y="1"/>
                    <a:pt x="3597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3543;p64">
              <a:extLst>
                <a:ext uri="{FF2B5EF4-FFF2-40B4-BE49-F238E27FC236}">
                  <a16:creationId xmlns:a16="http://schemas.microsoft.com/office/drawing/2014/main" id="{5AF013B9-51F9-6FF4-330F-594039C255CC}"/>
                </a:ext>
              </a:extLst>
            </p:cNvPr>
            <p:cNvSpPr/>
            <p:nvPr/>
          </p:nvSpPr>
          <p:spPr>
            <a:xfrm>
              <a:off x="5207175" y="2473650"/>
              <a:ext cx="108975" cy="170575"/>
            </a:xfrm>
            <a:custGeom>
              <a:avLst/>
              <a:gdLst/>
              <a:ahLst/>
              <a:cxnLst/>
              <a:rect l="l" t="t" r="r" b="b"/>
              <a:pathLst>
                <a:path w="4359" h="6823" extrusionOk="0">
                  <a:moveTo>
                    <a:pt x="4359" y="1"/>
                  </a:moveTo>
                  <a:cubicBezTo>
                    <a:pt x="1954" y="1"/>
                    <a:pt x="1" y="1965"/>
                    <a:pt x="1" y="4358"/>
                  </a:cubicBezTo>
                  <a:cubicBezTo>
                    <a:pt x="1" y="5275"/>
                    <a:pt x="287" y="6120"/>
                    <a:pt x="763" y="6823"/>
                  </a:cubicBezTo>
                  <a:lnTo>
                    <a:pt x="1906" y="6013"/>
                  </a:lnTo>
                  <a:cubicBezTo>
                    <a:pt x="1596" y="5537"/>
                    <a:pt x="1394" y="4977"/>
                    <a:pt x="1394" y="4358"/>
                  </a:cubicBezTo>
                  <a:cubicBezTo>
                    <a:pt x="1394" y="2727"/>
                    <a:pt x="2727" y="1394"/>
                    <a:pt x="4359" y="1394"/>
                  </a:cubicBezTo>
                  <a:lnTo>
                    <a:pt x="43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3544;p64">
              <a:extLst>
                <a:ext uri="{FF2B5EF4-FFF2-40B4-BE49-F238E27FC236}">
                  <a16:creationId xmlns:a16="http://schemas.microsoft.com/office/drawing/2014/main" id="{110C91AE-4391-CF8A-8501-416F7E826075}"/>
                </a:ext>
              </a:extLst>
            </p:cNvPr>
            <p:cNvSpPr/>
            <p:nvPr/>
          </p:nvSpPr>
          <p:spPr>
            <a:xfrm>
              <a:off x="3696575" y="2415300"/>
              <a:ext cx="47950" cy="398000"/>
            </a:xfrm>
            <a:custGeom>
              <a:avLst/>
              <a:gdLst/>
              <a:ahLst/>
              <a:cxnLst/>
              <a:rect l="l" t="t" r="r" b="b"/>
              <a:pathLst>
                <a:path w="1918" h="15920" extrusionOk="0">
                  <a:moveTo>
                    <a:pt x="1" y="1"/>
                  </a:moveTo>
                  <a:lnTo>
                    <a:pt x="1" y="15919"/>
                  </a:lnTo>
                  <a:lnTo>
                    <a:pt x="1918" y="15919"/>
                  </a:lnTo>
                  <a:lnTo>
                    <a:pt x="1918" y="15622"/>
                  </a:lnTo>
                  <a:lnTo>
                    <a:pt x="298" y="15622"/>
                  </a:lnTo>
                  <a:lnTo>
                    <a:pt x="298" y="310"/>
                  </a:lnTo>
                  <a:lnTo>
                    <a:pt x="1918" y="310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3545;p64">
              <a:extLst>
                <a:ext uri="{FF2B5EF4-FFF2-40B4-BE49-F238E27FC236}">
                  <a16:creationId xmlns:a16="http://schemas.microsoft.com/office/drawing/2014/main" id="{89CA6C94-B0EE-B3A0-3CED-8893F9ED4FA9}"/>
                </a:ext>
              </a:extLst>
            </p:cNvPr>
            <p:cNvSpPr/>
            <p:nvPr/>
          </p:nvSpPr>
          <p:spPr>
            <a:xfrm>
              <a:off x="5573900" y="2609375"/>
              <a:ext cx="44375" cy="412275"/>
            </a:xfrm>
            <a:custGeom>
              <a:avLst/>
              <a:gdLst/>
              <a:ahLst/>
              <a:cxnLst/>
              <a:rect l="l" t="t" r="r" b="b"/>
              <a:pathLst>
                <a:path w="1775" h="16491" extrusionOk="0">
                  <a:moveTo>
                    <a:pt x="0" y="1"/>
                  </a:moveTo>
                  <a:lnTo>
                    <a:pt x="0" y="322"/>
                  </a:lnTo>
                  <a:lnTo>
                    <a:pt x="1465" y="322"/>
                  </a:lnTo>
                  <a:lnTo>
                    <a:pt x="1465" y="16491"/>
                  </a:lnTo>
                  <a:lnTo>
                    <a:pt x="1774" y="16491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3546;p64">
              <a:extLst>
                <a:ext uri="{FF2B5EF4-FFF2-40B4-BE49-F238E27FC236}">
                  <a16:creationId xmlns:a16="http://schemas.microsoft.com/office/drawing/2014/main" id="{8F647F78-858A-1D0A-6AEF-323666F0534C}"/>
                </a:ext>
              </a:extLst>
            </p:cNvPr>
            <p:cNvSpPr/>
            <p:nvPr/>
          </p:nvSpPr>
          <p:spPr>
            <a:xfrm>
              <a:off x="4013875" y="2296531"/>
              <a:ext cx="59850" cy="59850"/>
            </a:xfrm>
            <a:custGeom>
              <a:avLst/>
              <a:gdLst/>
              <a:ahLst/>
              <a:cxnLst/>
              <a:rect l="l" t="t" r="r" b="b"/>
              <a:pathLst>
                <a:path w="2394" h="2394" extrusionOk="0">
                  <a:moveTo>
                    <a:pt x="1" y="1"/>
                  </a:moveTo>
                  <a:lnTo>
                    <a:pt x="1" y="2394"/>
                  </a:lnTo>
                  <a:lnTo>
                    <a:pt x="2394" y="2394"/>
                  </a:lnTo>
                  <a:lnTo>
                    <a:pt x="2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3547;p64">
              <a:extLst>
                <a:ext uri="{FF2B5EF4-FFF2-40B4-BE49-F238E27FC236}">
                  <a16:creationId xmlns:a16="http://schemas.microsoft.com/office/drawing/2014/main" id="{0664030F-F521-FF55-8BEC-6161C75A1FB8}"/>
                </a:ext>
              </a:extLst>
            </p:cNvPr>
            <p:cNvSpPr/>
            <p:nvPr/>
          </p:nvSpPr>
          <p:spPr>
            <a:xfrm>
              <a:off x="4456200" y="2685556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0" y="1"/>
                  </a:moveTo>
                  <a:lnTo>
                    <a:pt x="0" y="2323"/>
                  </a:lnTo>
                  <a:lnTo>
                    <a:pt x="2322" y="2323"/>
                  </a:lnTo>
                  <a:lnTo>
                    <a:pt x="2322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3548;p64">
              <a:extLst>
                <a:ext uri="{FF2B5EF4-FFF2-40B4-BE49-F238E27FC236}">
                  <a16:creationId xmlns:a16="http://schemas.microsoft.com/office/drawing/2014/main" id="{B7563E0F-C70D-316B-8AE3-5187B0C7F7EA}"/>
                </a:ext>
              </a:extLst>
            </p:cNvPr>
            <p:cNvSpPr/>
            <p:nvPr/>
          </p:nvSpPr>
          <p:spPr>
            <a:xfrm>
              <a:off x="4421975" y="2714731"/>
              <a:ext cx="64900" cy="64625"/>
            </a:xfrm>
            <a:custGeom>
              <a:avLst/>
              <a:gdLst/>
              <a:ahLst/>
              <a:cxnLst/>
              <a:rect l="l" t="t" r="r" b="b"/>
              <a:pathLst>
                <a:path w="2596" h="2585" extrusionOk="0">
                  <a:moveTo>
                    <a:pt x="0" y="1"/>
                  </a:moveTo>
                  <a:lnTo>
                    <a:pt x="0" y="2584"/>
                  </a:lnTo>
                  <a:lnTo>
                    <a:pt x="2596" y="2584"/>
                  </a:lnTo>
                  <a:lnTo>
                    <a:pt x="2596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3549;p64">
              <a:extLst>
                <a:ext uri="{FF2B5EF4-FFF2-40B4-BE49-F238E27FC236}">
                  <a16:creationId xmlns:a16="http://schemas.microsoft.com/office/drawing/2014/main" id="{A5D4CCC7-F70F-BE00-AB4D-D219015E4C1A}"/>
                </a:ext>
              </a:extLst>
            </p:cNvPr>
            <p:cNvSpPr/>
            <p:nvPr/>
          </p:nvSpPr>
          <p:spPr>
            <a:xfrm>
              <a:off x="4347250" y="2720981"/>
              <a:ext cx="31575" cy="31575"/>
            </a:xfrm>
            <a:custGeom>
              <a:avLst/>
              <a:gdLst/>
              <a:ahLst/>
              <a:cxnLst/>
              <a:rect l="l" t="t" r="r" b="b"/>
              <a:pathLst>
                <a:path w="1263" h="1263" extrusionOk="0">
                  <a:moveTo>
                    <a:pt x="1" y="1"/>
                  </a:moveTo>
                  <a:lnTo>
                    <a:pt x="1" y="1263"/>
                  </a:lnTo>
                  <a:lnTo>
                    <a:pt x="1263" y="1263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3550;p64">
              <a:extLst>
                <a:ext uri="{FF2B5EF4-FFF2-40B4-BE49-F238E27FC236}">
                  <a16:creationId xmlns:a16="http://schemas.microsoft.com/office/drawing/2014/main" id="{1D1678C0-C341-2381-013C-FDAFBAA9E3EF}"/>
                </a:ext>
              </a:extLst>
            </p:cNvPr>
            <p:cNvSpPr/>
            <p:nvPr/>
          </p:nvSpPr>
          <p:spPr>
            <a:xfrm>
              <a:off x="3357250" y="2672756"/>
              <a:ext cx="61350" cy="61350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" y="1"/>
                  </a:moveTo>
                  <a:lnTo>
                    <a:pt x="1" y="2454"/>
                  </a:lnTo>
                  <a:lnTo>
                    <a:pt x="2453" y="2454"/>
                  </a:lnTo>
                  <a:lnTo>
                    <a:pt x="245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3551;p64">
              <a:extLst>
                <a:ext uri="{FF2B5EF4-FFF2-40B4-BE49-F238E27FC236}">
                  <a16:creationId xmlns:a16="http://schemas.microsoft.com/office/drawing/2014/main" id="{6E7FB6F0-B8F6-408C-7AE5-EBE87265363D}"/>
                </a:ext>
              </a:extLst>
            </p:cNvPr>
            <p:cNvSpPr/>
            <p:nvPr/>
          </p:nvSpPr>
          <p:spPr>
            <a:xfrm>
              <a:off x="3345650" y="2572456"/>
              <a:ext cx="32175" cy="32175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0" y="1"/>
                  </a:moveTo>
                  <a:lnTo>
                    <a:pt x="0" y="1286"/>
                  </a:lnTo>
                  <a:lnTo>
                    <a:pt x="1286" y="1286"/>
                  </a:lnTo>
                  <a:lnTo>
                    <a:pt x="1286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3552;p64">
              <a:extLst>
                <a:ext uri="{FF2B5EF4-FFF2-40B4-BE49-F238E27FC236}">
                  <a16:creationId xmlns:a16="http://schemas.microsoft.com/office/drawing/2014/main" id="{EED1DB82-DA54-120A-10A6-3B12949C5862}"/>
                </a:ext>
              </a:extLst>
            </p:cNvPr>
            <p:cNvSpPr/>
            <p:nvPr/>
          </p:nvSpPr>
          <p:spPr>
            <a:xfrm>
              <a:off x="3230750" y="2632281"/>
              <a:ext cx="26800" cy="26825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0" y="1"/>
                  </a:moveTo>
                  <a:lnTo>
                    <a:pt x="0" y="1072"/>
                  </a:lnTo>
                  <a:lnTo>
                    <a:pt x="1072" y="1072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3553;p64">
              <a:extLst>
                <a:ext uri="{FF2B5EF4-FFF2-40B4-BE49-F238E27FC236}">
                  <a16:creationId xmlns:a16="http://schemas.microsoft.com/office/drawing/2014/main" id="{26BA6DC9-9530-24B5-B4DA-D4860756373D}"/>
                </a:ext>
              </a:extLst>
            </p:cNvPr>
            <p:cNvSpPr/>
            <p:nvPr/>
          </p:nvSpPr>
          <p:spPr>
            <a:xfrm>
              <a:off x="5046750" y="2746581"/>
              <a:ext cx="35150" cy="35150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0" y="1"/>
                  </a:moveTo>
                  <a:lnTo>
                    <a:pt x="0" y="1406"/>
                  </a:lnTo>
                  <a:lnTo>
                    <a:pt x="1405" y="1406"/>
                  </a:lnTo>
                  <a:lnTo>
                    <a:pt x="1405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3554;p64">
              <a:extLst>
                <a:ext uri="{FF2B5EF4-FFF2-40B4-BE49-F238E27FC236}">
                  <a16:creationId xmlns:a16="http://schemas.microsoft.com/office/drawing/2014/main" id="{D58E7980-C225-61DA-BB58-893F2B98ADF9}"/>
                </a:ext>
              </a:extLst>
            </p:cNvPr>
            <p:cNvSpPr/>
            <p:nvPr/>
          </p:nvSpPr>
          <p:spPr>
            <a:xfrm>
              <a:off x="5704875" y="2194731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0" y="1"/>
                  </a:moveTo>
                  <a:lnTo>
                    <a:pt x="0" y="4406"/>
                  </a:lnTo>
                  <a:lnTo>
                    <a:pt x="4406" y="4406"/>
                  </a:lnTo>
                  <a:lnTo>
                    <a:pt x="4406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3555;p64">
              <a:extLst>
                <a:ext uri="{FF2B5EF4-FFF2-40B4-BE49-F238E27FC236}">
                  <a16:creationId xmlns:a16="http://schemas.microsoft.com/office/drawing/2014/main" id="{5FF83B40-3ABA-CF51-7039-79C0E8233A85}"/>
                </a:ext>
              </a:extLst>
            </p:cNvPr>
            <p:cNvSpPr/>
            <p:nvPr/>
          </p:nvSpPr>
          <p:spPr>
            <a:xfrm>
              <a:off x="5776000" y="2264381"/>
              <a:ext cx="74750" cy="75050"/>
            </a:xfrm>
            <a:custGeom>
              <a:avLst/>
              <a:gdLst/>
              <a:ahLst/>
              <a:cxnLst/>
              <a:rect l="l" t="t" r="r" b="b"/>
              <a:pathLst>
                <a:path w="2990" h="3002" extrusionOk="0">
                  <a:moveTo>
                    <a:pt x="1" y="1"/>
                  </a:moveTo>
                  <a:lnTo>
                    <a:pt x="1" y="3001"/>
                  </a:lnTo>
                  <a:lnTo>
                    <a:pt x="2989" y="3001"/>
                  </a:lnTo>
                  <a:lnTo>
                    <a:pt x="298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3556;p64">
              <a:extLst>
                <a:ext uri="{FF2B5EF4-FFF2-40B4-BE49-F238E27FC236}">
                  <a16:creationId xmlns:a16="http://schemas.microsoft.com/office/drawing/2014/main" id="{55CA27AF-5730-7E8D-60C7-C046FA85008D}"/>
                </a:ext>
              </a:extLst>
            </p:cNvPr>
            <p:cNvSpPr/>
            <p:nvPr/>
          </p:nvSpPr>
          <p:spPr>
            <a:xfrm>
              <a:off x="5867675" y="2151881"/>
              <a:ext cx="68800" cy="68775"/>
            </a:xfrm>
            <a:custGeom>
              <a:avLst/>
              <a:gdLst/>
              <a:ahLst/>
              <a:cxnLst/>
              <a:rect l="l" t="t" r="r" b="b"/>
              <a:pathLst>
                <a:path w="2752" h="2751" extrusionOk="0">
                  <a:moveTo>
                    <a:pt x="1" y="0"/>
                  </a:moveTo>
                  <a:lnTo>
                    <a:pt x="1" y="2750"/>
                  </a:lnTo>
                  <a:lnTo>
                    <a:pt x="2751" y="2750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3557;p64">
              <a:extLst>
                <a:ext uri="{FF2B5EF4-FFF2-40B4-BE49-F238E27FC236}">
                  <a16:creationId xmlns:a16="http://schemas.microsoft.com/office/drawing/2014/main" id="{9009A7B8-2777-47AE-464A-4FA13B36AA57}"/>
                </a:ext>
              </a:extLst>
            </p:cNvPr>
            <p:cNvSpPr/>
            <p:nvPr/>
          </p:nvSpPr>
          <p:spPr>
            <a:xfrm>
              <a:off x="5867675" y="2446256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" y="0"/>
                  </a:moveTo>
                  <a:lnTo>
                    <a:pt x="1" y="2322"/>
                  </a:lnTo>
                  <a:lnTo>
                    <a:pt x="2323" y="2322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3558;p64">
              <a:extLst>
                <a:ext uri="{FF2B5EF4-FFF2-40B4-BE49-F238E27FC236}">
                  <a16:creationId xmlns:a16="http://schemas.microsoft.com/office/drawing/2014/main" id="{8F5A6C8B-108D-F603-77BC-F11EB903E92A}"/>
                </a:ext>
              </a:extLst>
            </p:cNvPr>
            <p:cNvSpPr/>
            <p:nvPr/>
          </p:nvSpPr>
          <p:spPr>
            <a:xfrm>
              <a:off x="3257825" y="3344300"/>
              <a:ext cx="66700" cy="66675"/>
            </a:xfrm>
            <a:custGeom>
              <a:avLst/>
              <a:gdLst/>
              <a:ahLst/>
              <a:cxnLst/>
              <a:rect l="l" t="t" r="r" b="b"/>
              <a:pathLst>
                <a:path w="2668" h="2667" extrusionOk="0">
                  <a:moveTo>
                    <a:pt x="1" y="0"/>
                  </a:moveTo>
                  <a:lnTo>
                    <a:pt x="1" y="2667"/>
                  </a:lnTo>
                  <a:lnTo>
                    <a:pt x="2668" y="2667"/>
                  </a:lnTo>
                  <a:lnTo>
                    <a:pt x="2668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3559;p64">
              <a:extLst>
                <a:ext uri="{FF2B5EF4-FFF2-40B4-BE49-F238E27FC236}">
                  <a16:creationId xmlns:a16="http://schemas.microsoft.com/office/drawing/2014/main" id="{DA91B64C-6CF0-EB0C-C1CD-F22E97C039A1}"/>
                </a:ext>
              </a:extLst>
            </p:cNvPr>
            <p:cNvSpPr/>
            <p:nvPr/>
          </p:nvSpPr>
          <p:spPr>
            <a:xfrm>
              <a:off x="3387025" y="3418400"/>
              <a:ext cx="27700" cy="28000"/>
            </a:xfrm>
            <a:custGeom>
              <a:avLst/>
              <a:gdLst/>
              <a:ahLst/>
              <a:cxnLst/>
              <a:rect l="l" t="t" r="r" b="b"/>
              <a:pathLst>
                <a:path w="1108" h="1120" extrusionOk="0">
                  <a:moveTo>
                    <a:pt x="0" y="1"/>
                  </a:moveTo>
                  <a:lnTo>
                    <a:pt x="0" y="1120"/>
                  </a:lnTo>
                  <a:lnTo>
                    <a:pt x="1108" y="1120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3560;p64">
              <a:extLst>
                <a:ext uri="{FF2B5EF4-FFF2-40B4-BE49-F238E27FC236}">
                  <a16:creationId xmlns:a16="http://schemas.microsoft.com/office/drawing/2014/main" id="{DF5E5D99-A30A-01D6-9B31-1D62458D7161}"/>
                </a:ext>
              </a:extLst>
            </p:cNvPr>
            <p:cNvSpPr/>
            <p:nvPr/>
          </p:nvSpPr>
          <p:spPr>
            <a:xfrm>
              <a:off x="5914425" y="3274631"/>
              <a:ext cx="71150" cy="71150"/>
            </a:xfrm>
            <a:custGeom>
              <a:avLst/>
              <a:gdLst/>
              <a:ahLst/>
              <a:cxnLst/>
              <a:rect l="l" t="t" r="r" b="b"/>
              <a:pathLst>
                <a:path w="2846" h="2846" extrusionOk="0">
                  <a:moveTo>
                    <a:pt x="0" y="0"/>
                  </a:moveTo>
                  <a:lnTo>
                    <a:pt x="0" y="2846"/>
                  </a:lnTo>
                  <a:lnTo>
                    <a:pt x="2846" y="2846"/>
                  </a:lnTo>
                  <a:lnTo>
                    <a:pt x="2846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3561;p64">
              <a:extLst>
                <a:ext uri="{FF2B5EF4-FFF2-40B4-BE49-F238E27FC236}">
                  <a16:creationId xmlns:a16="http://schemas.microsoft.com/office/drawing/2014/main" id="{03F43A5A-A9FD-2261-A466-B3809CF9181B}"/>
                </a:ext>
              </a:extLst>
            </p:cNvPr>
            <p:cNvSpPr/>
            <p:nvPr/>
          </p:nvSpPr>
          <p:spPr>
            <a:xfrm>
              <a:off x="5966500" y="3328506"/>
              <a:ext cx="55700" cy="55975"/>
            </a:xfrm>
            <a:custGeom>
              <a:avLst/>
              <a:gdLst/>
              <a:ahLst/>
              <a:cxnLst/>
              <a:rect l="l" t="t" r="r" b="b"/>
              <a:pathLst>
                <a:path w="2228" h="2239" extrusionOk="0">
                  <a:moveTo>
                    <a:pt x="1" y="0"/>
                  </a:moveTo>
                  <a:lnTo>
                    <a:pt x="1" y="2239"/>
                  </a:lnTo>
                  <a:lnTo>
                    <a:pt x="2227" y="2239"/>
                  </a:lnTo>
                  <a:lnTo>
                    <a:pt x="22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3562;p64">
              <a:extLst>
                <a:ext uri="{FF2B5EF4-FFF2-40B4-BE49-F238E27FC236}">
                  <a16:creationId xmlns:a16="http://schemas.microsoft.com/office/drawing/2014/main" id="{9850AF20-CF21-5DDA-CA75-4D43A9A0CB67}"/>
                </a:ext>
              </a:extLst>
            </p:cNvPr>
            <p:cNvSpPr/>
            <p:nvPr/>
          </p:nvSpPr>
          <p:spPr>
            <a:xfrm>
              <a:off x="6045100" y="3281481"/>
              <a:ext cx="36025" cy="36025"/>
            </a:xfrm>
            <a:custGeom>
              <a:avLst/>
              <a:gdLst/>
              <a:ahLst/>
              <a:cxnLst/>
              <a:rect l="l" t="t" r="r" b="b"/>
              <a:pathLst>
                <a:path w="1441" h="1441" extrusionOk="0">
                  <a:moveTo>
                    <a:pt x="0" y="0"/>
                  </a:moveTo>
                  <a:lnTo>
                    <a:pt x="0" y="1441"/>
                  </a:lnTo>
                  <a:lnTo>
                    <a:pt x="1441" y="1441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3563;p64">
              <a:extLst>
                <a:ext uri="{FF2B5EF4-FFF2-40B4-BE49-F238E27FC236}">
                  <a16:creationId xmlns:a16="http://schemas.microsoft.com/office/drawing/2014/main" id="{9E47BF6B-138A-AD6B-E040-F706C856519D}"/>
                </a:ext>
              </a:extLst>
            </p:cNvPr>
            <p:cNvSpPr/>
            <p:nvPr/>
          </p:nvSpPr>
          <p:spPr>
            <a:xfrm>
              <a:off x="5884650" y="3232956"/>
              <a:ext cx="23850" cy="23825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1" y="0"/>
                  </a:moveTo>
                  <a:lnTo>
                    <a:pt x="1" y="953"/>
                  </a:lnTo>
                  <a:lnTo>
                    <a:pt x="953" y="953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98291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7" name="Google Shape;2607;p58"/>
          <p:cNvGrpSpPr/>
          <p:nvPr/>
        </p:nvGrpSpPr>
        <p:grpSpPr>
          <a:xfrm>
            <a:off x="4574230" y="1328887"/>
            <a:ext cx="1131593" cy="1082850"/>
            <a:chOff x="1317586" y="1856572"/>
            <a:chExt cx="749797" cy="717499"/>
          </a:xfrm>
          <a:solidFill>
            <a:schemeClr val="tx2">
              <a:lumMod val="20000"/>
              <a:lumOff val="80000"/>
            </a:schemeClr>
          </a:solidFill>
        </p:grpSpPr>
        <p:sp>
          <p:nvSpPr>
            <p:cNvPr id="2608" name="Google Shape;2608;p58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8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0" name="Google Shape;2610;p58"/>
          <p:cNvGrpSpPr/>
          <p:nvPr/>
        </p:nvGrpSpPr>
        <p:grpSpPr>
          <a:xfrm>
            <a:off x="2895955" y="3061339"/>
            <a:ext cx="1131593" cy="1082850"/>
            <a:chOff x="1317586" y="1856572"/>
            <a:chExt cx="749797" cy="717499"/>
          </a:xfrm>
        </p:grpSpPr>
        <p:sp>
          <p:nvSpPr>
            <p:cNvPr id="2611" name="Google Shape;2611;p58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8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613" name="Google Shape;2613;p58"/>
          <p:cNvSpPr txBox="1">
            <a:spLocks noGrp="1"/>
          </p:cNvSpPr>
          <p:nvPr>
            <p:ph type="title"/>
          </p:nvPr>
        </p:nvSpPr>
        <p:spPr>
          <a:xfrm>
            <a:off x="713100" y="1115495"/>
            <a:ext cx="35355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Angular</a:t>
            </a:r>
            <a:endParaRPr dirty="0"/>
          </a:p>
        </p:txBody>
      </p:sp>
      <p:sp>
        <p:nvSpPr>
          <p:cNvPr id="2614" name="Google Shape;2614;p58"/>
          <p:cNvSpPr txBox="1">
            <a:spLocks noGrp="1"/>
          </p:cNvSpPr>
          <p:nvPr>
            <p:ph type="title" idx="2"/>
          </p:nvPr>
        </p:nvSpPr>
        <p:spPr>
          <a:xfrm>
            <a:off x="4362000" y="2859799"/>
            <a:ext cx="35355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React and Vue</a:t>
            </a:r>
            <a:endParaRPr dirty="0"/>
          </a:p>
        </p:txBody>
      </p:sp>
      <p:sp>
        <p:nvSpPr>
          <p:cNvPr id="2615" name="Google Shape;2615;p58"/>
          <p:cNvSpPr txBox="1">
            <a:spLocks noGrp="1"/>
          </p:cNvSpPr>
          <p:nvPr>
            <p:ph type="subTitle" idx="1"/>
          </p:nvPr>
        </p:nvSpPr>
        <p:spPr>
          <a:xfrm>
            <a:off x="4374123" y="3301662"/>
            <a:ext cx="4508678" cy="170505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Provide flexibility in structuring code, allowing developers to choose the architecture that suits their needs.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Encourages the use of external libraries or patterns (like Redux for React) for state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management.</a:t>
            </a:r>
          </a:p>
        </p:txBody>
      </p:sp>
      <p:sp>
        <p:nvSpPr>
          <p:cNvPr id="2616" name="Google Shape;2616;p58"/>
          <p:cNvSpPr txBox="1">
            <a:spLocks noGrp="1"/>
          </p:cNvSpPr>
          <p:nvPr>
            <p:ph type="subTitle" idx="3"/>
          </p:nvPr>
        </p:nvSpPr>
        <p:spPr>
          <a:xfrm>
            <a:off x="698236" y="1542567"/>
            <a:ext cx="3535500" cy="12421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Enforces a specific structure, promoting consistency across projects.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Offers a modular approach with a clear separation of concerns.</a:t>
            </a:r>
            <a:endParaRPr dirty="0"/>
          </a:p>
        </p:txBody>
      </p:sp>
      <p:grpSp>
        <p:nvGrpSpPr>
          <p:cNvPr id="2618" name="Google Shape;2618;p58"/>
          <p:cNvGrpSpPr/>
          <p:nvPr/>
        </p:nvGrpSpPr>
        <p:grpSpPr>
          <a:xfrm>
            <a:off x="4950499" y="1661290"/>
            <a:ext cx="417903" cy="418059"/>
            <a:chOff x="4547452" y="3459594"/>
            <a:chExt cx="417903" cy="418059"/>
          </a:xfrm>
        </p:grpSpPr>
        <p:sp>
          <p:nvSpPr>
            <p:cNvPr id="2619" name="Google Shape;2619;p58"/>
            <p:cNvSpPr/>
            <p:nvPr/>
          </p:nvSpPr>
          <p:spPr>
            <a:xfrm>
              <a:off x="4628474" y="3601054"/>
              <a:ext cx="40824" cy="40855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3" y="1"/>
                    <a:pt x="0" y="293"/>
                    <a:pt x="0" y="653"/>
                  </a:cubicBezTo>
                  <a:cubicBezTo>
                    <a:pt x="0" y="1013"/>
                    <a:pt x="293" y="1306"/>
                    <a:pt x="653" y="1306"/>
                  </a:cubicBezTo>
                  <a:cubicBezTo>
                    <a:pt x="1013" y="1306"/>
                    <a:pt x="1305" y="1013"/>
                    <a:pt x="1305" y="653"/>
                  </a:cubicBezTo>
                  <a:cubicBezTo>
                    <a:pt x="1305" y="293"/>
                    <a:pt x="1013" y="1"/>
                    <a:pt x="6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8"/>
            <p:cNvSpPr/>
            <p:nvPr/>
          </p:nvSpPr>
          <p:spPr>
            <a:xfrm>
              <a:off x="4843166" y="3601054"/>
              <a:ext cx="40886" cy="40855"/>
            </a:xfrm>
            <a:custGeom>
              <a:avLst/>
              <a:gdLst/>
              <a:ahLst/>
              <a:cxnLst/>
              <a:rect l="l" t="t" r="r" b="b"/>
              <a:pathLst>
                <a:path w="1307" h="1306" extrusionOk="0">
                  <a:moveTo>
                    <a:pt x="653" y="1"/>
                  </a:moveTo>
                  <a:cubicBezTo>
                    <a:pt x="293" y="1"/>
                    <a:pt x="1" y="293"/>
                    <a:pt x="1" y="653"/>
                  </a:cubicBezTo>
                  <a:cubicBezTo>
                    <a:pt x="1" y="1013"/>
                    <a:pt x="293" y="1306"/>
                    <a:pt x="653" y="1306"/>
                  </a:cubicBezTo>
                  <a:cubicBezTo>
                    <a:pt x="1014" y="1306"/>
                    <a:pt x="1307" y="1013"/>
                    <a:pt x="1307" y="653"/>
                  </a:cubicBezTo>
                  <a:cubicBezTo>
                    <a:pt x="1307" y="293"/>
                    <a:pt x="1014" y="1"/>
                    <a:pt x="6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8"/>
            <p:cNvSpPr/>
            <p:nvPr/>
          </p:nvSpPr>
          <p:spPr>
            <a:xfrm>
              <a:off x="4547452" y="3459594"/>
              <a:ext cx="417903" cy="418059"/>
            </a:xfrm>
            <a:custGeom>
              <a:avLst/>
              <a:gdLst/>
              <a:ahLst/>
              <a:cxnLst/>
              <a:rect l="l" t="t" r="r" b="b"/>
              <a:pathLst>
                <a:path w="13359" h="13364" extrusionOk="0">
                  <a:moveTo>
                    <a:pt x="1578" y="1560"/>
                  </a:moveTo>
                  <a:cubicBezTo>
                    <a:pt x="1679" y="1560"/>
                    <a:pt x="1779" y="1598"/>
                    <a:pt x="1856" y="1674"/>
                  </a:cubicBezTo>
                  <a:cubicBezTo>
                    <a:pt x="2008" y="1827"/>
                    <a:pt x="2008" y="2076"/>
                    <a:pt x="1856" y="2228"/>
                  </a:cubicBezTo>
                  <a:cubicBezTo>
                    <a:pt x="1779" y="2305"/>
                    <a:pt x="1679" y="2343"/>
                    <a:pt x="1579" y="2343"/>
                  </a:cubicBezTo>
                  <a:cubicBezTo>
                    <a:pt x="1479" y="2343"/>
                    <a:pt x="1379" y="2305"/>
                    <a:pt x="1302" y="2228"/>
                  </a:cubicBezTo>
                  <a:cubicBezTo>
                    <a:pt x="1149" y="2076"/>
                    <a:pt x="1149" y="1827"/>
                    <a:pt x="1302" y="1674"/>
                  </a:cubicBezTo>
                  <a:cubicBezTo>
                    <a:pt x="1378" y="1598"/>
                    <a:pt x="1478" y="1560"/>
                    <a:pt x="1578" y="1560"/>
                  </a:cubicBezTo>
                  <a:close/>
                  <a:moveTo>
                    <a:pt x="11789" y="1560"/>
                  </a:moveTo>
                  <a:cubicBezTo>
                    <a:pt x="11889" y="1560"/>
                    <a:pt x="11990" y="1598"/>
                    <a:pt x="12065" y="1674"/>
                  </a:cubicBezTo>
                  <a:cubicBezTo>
                    <a:pt x="12218" y="1827"/>
                    <a:pt x="12218" y="2076"/>
                    <a:pt x="12065" y="2228"/>
                  </a:cubicBezTo>
                  <a:cubicBezTo>
                    <a:pt x="11990" y="2305"/>
                    <a:pt x="11889" y="2343"/>
                    <a:pt x="11789" y="2343"/>
                  </a:cubicBezTo>
                  <a:cubicBezTo>
                    <a:pt x="11689" y="2343"/>
                    <a:pt x="11588" y="2305"/>
                    <a:pt x="11511" y="2228"/>
                  </a:cubicBezTo>
                  <a:cubicBezTo>
                    <a:pt x="11360" y="2076"/>
                    <a:pt x="11360" y="1827"/>
                    <a:pt x="11511" y="1674"/>
                  </a:cubicBezTo>
                  <a:cubicBezTo>
                    <a:pt x="11588" y="1598"/>
                    <a:pt x="11688" y="1560"/>
                    <a:pt x="11789" y="1560"/>
                  </a:cubicBezTo>
                  <a:close/>
                  <a:moveTo>
                    <a:pt x="4884" y="1560"/>
                  </a:moveTo>
                  <a:cubicBezTo>
                    <a:pt x="5100" y="1560"/>
                    <a:pt x="5275" y="1736"/>
                    <a:pt x="5275" y="1951"/>
                  </a:cubicBezTo>
                  <a:cubicBezTo>
                    <a:pt x="5275" y="2169"/>
                    <a:pt x="5099" y="2343"/>
                    <a:pt x="4884" y="2343"/>
                  </a:cubicBezTo>
                  <a:lnTo>
                    <a:pt x="3005" y="2343"/>
                  </a:lnTo>
                  <a:cubicBezTo>
                    <a:pt x="2787" y="2343"/>
                    <a:pt x="2613" y="2167"/>
                    <a:pt x="2613" y="1951"/>
                  </a:cubicBezTo>
                  <a:cubicBezTo>
                    <a:pt x="2613" y="1735"/>
                    <a:pt x="2789" y="1560"/>
                    <a:pt x="3005" y="1560"/>
                  </a:cubicBezTo>
                  <a:close/>
                  <a:moveTo>
                    <a:pt x="10364" y="1560"/>
                  </a:moveTo>
                  <a:cubicBezTo>
                    <a:pt x="10581" y="1560"/>
                    <a:pt x="10755" y="1736"/>
                    <a:pt x="10755" y="1951"/>
                  </a:cubicBezTo>
                  <a:cubicBezTo>
                    <a:pt x="10755" y="2169"/>
                    <a:pt x="10579" y="2343"/>
                    <a:pt x="10364" y="2343"/>
                  </a:cubicBezTo>
                  <a:lnTo>
                    <a:pt x="8380" y="2343"/>
                  </a:lnTo>
                  <a:cubicBezTo>
                    <a:pt x="8162" y="2343"/>
                    <a:pt x="7988" y="2167"/>
                    <a:pt x="7988" y="1951"/>
                  </a:cubicBezTo>
                  <a:cubicBezTo>
                    <a:pt x="7988" y="1735"/>
                    <a:pt x="8164" y="1560"/>
                    <a:pt x="8380" y="1560"/>
                  </a:cubicBezTo>
                  <a:close/>
                  <a:moveTo>
                    <a:pt x="3243" y="3739"/>
                  </a:moveTo>
                  <a:cubicBezTo>
                    <a:pt x="4033" y="3739"/>
                    <a:pt x="4679" y="4382"/>
                    <a:pt x="4679" y="5175"/>
                  </a:cubicBezTo>
                  <a:cubicBezTo>
                    <a:pt x="4679" y="5966"/>
                    <a:pt x="4035" y="6611"/>
                    <a:pt x="3243" y="6611"/>
                  </a:cubicBezTo>
                  <a:cubicBezTo>
                    <a:pt x="2452" y="6611"/>
                    <a:pt x="1807" y="5967"/>
                    <a:pt x="1807" y="5175"/>
                  </a:cubicBezTo>
                  <a:cubicBezTo>
                    <a:pt x="1808" y="4382"/>
                    <a:pt x="2452" y="3739"/>
                    <a:pt x="3243" y="3739"/>
                  </a:cubicBezTo>
                  <a:close/>
                  <a:moveTo>
                    <a:pt x="10106" y="3739"/>
                  </a:moveTo>
                  <a:cubicBezTo>
                    <a:pt x="10898" y="3739"/>
                    <a:pt x="11542" y="4382"/>
                    <a:pt x="11542" y="5175"/>
                  </a:cubicBezTo>
                  <a:cubicBezTo>
                    <a:pt x="11542" y="5966"/>
                    <a:pt x="10899" y="6611"/>
                    <a:pt x="10106" y="6611"/>
                  </a:cubicBezTo>
                  <a:cubicBezTo>
                    <a:pt x="9315" y="6611"/>
                    <a:pt x="8670" y="5967"/>
                    <a:pt x="8670" y="5175"/>
                  </a:cubicBezTo>
                  <a:cubicBezTo>
                    <a:pt x="8672" y="4382"/>
                    <a:pt x="9315" y="3739"/>
                    <a:pt x="10106" y="3739"/>
                  </a:cubicBezTo>
                  <a:close/>
                  <a:moveTo>
                    <a:pt x="4116" y="7177"/>
                  </a:moveTo>
                  <a:cubicBezTo>
                    <a:pt x="4806" y="7177"/>
                    <a:pt x="5367" y="7739"/>
                    <a:pt x="5367" y="8428"/>
                  </a:cubicBezTo>
                  <a:lnTo>
                    <a:pt x="5367" y="9859"/>
                  </a:lnTo>
                  <a:lnTo>
                    <a:pt x="4584" y="9859"/>
                  </a:lnTo>
                  <a:lnTo>
                    <a:pt x="4584" y="8428"/>
                  </a:lnTo>
                  <a:cubicBezTo>
                    <a:pt x="4584" y="8171"/>
                    <a:pt x="4374" y="7960"/>
                    <a:pt x="4116" y="7960"/>
                  </a:cubicBezTo>
                  <a:lnTo>
                    <a:pt x="2371" y="7960"/>
                  </a:lnTo>
                  <a:cubicBezTo>
                    <a:pt x="2113" y="7960"/>
                    <a:pt x="1903" y="8171"/>
                    <a:pt x="1903" y="8428"/>
                  </a:cubicBezTo>
                  <a:lnTo>
                    <a:pt x="1903" y="9859"/>
                  </a:lnTo>
                  <a:lnTo>
                    <a:pt x="1279" y="9859"/>
                  </a:lnTo>
                  <a:cubicBezTo>
                    <a:pt x="1223" y="9859"/>
                    <a:pt x="1169" y="9849"/>
                    <a:pt x="1119" y="9832"/>
                  </a:cubicBezTo>
                  <a:lnTo>
                    <a:pt x="1119" y="8428"/>
                  </a:lnTo>
                  <a:cubicBezTo>
                    <a:pt x="1119" y="7739"/>
                    <a:pt x="1680" y="7177"/>
                    <a:pt x="2371" y="7177"/>
                  </a:cubicBezTo>
                  <a:close/>
                  <a:moveTo>
                    <a:pt x="7084" y="784"/>
                  </a:moveTo>
                  <a:lnTo>
                    <a:pt x="7084" y="9859"/>
                  </a:lnTo>
                  <a:lnTo>
                    <a:pt x="6300" y="9859"/>
                  </a:lnTo>
                  <a:lnTo>
                    <a:pt x="6300" y="784"/>
                  </a:lnTo>
                  <a:close/>
                  <a:moveTo>
                    <a:pt x="10978" y="7177"/>
                  </a:moveTo>
                  <a:cubicBezTo>
                    <a:pt x="11668" y="7177"/>
                    <a:pt x="12230" y="7739"/>
                    <a:pt x="12230" y="8428"/>
                  </a:cubicBezTo>
                  <a:lnTo>
                    <a:pt x="12230" y="9836"/>
                  </a:lnTo>
                  <a:cubicBezTo>
                    <a:pt x="12182" y="9852"/>
                    <a:pt x="12132" y="9859"/>
                    <a:pt x="12080" y="9859"/>
                  </a:cubicBezTo>
                  <a:lnTo>
                    <a:pt x="11447" y="9859"/>
                  </a:lnTo>
                  <a:lnTo>
                    <a:pt x="11447" y="8428"/>
                  </a:lnTo>
                  <a:cubicBezTo>
                    <a:pt x="11447" y="8171"/>
                    <a:pt x="11237" y="7960"/>
                    <a:pt x="10978" y="7960"/>
                  </a:cubicBezTo>
                  <a:lnTo>
                    <a:pt x="9233" y="7960"/>
                  </a:lnTo>
                  <a:cubicBezTo>
                    <a:pt x="8976" y="7960"/>
                    <a:pt x="8765" y="8171"/>
                    <a:pt x="8765" y="8428"/>
                  </a:cubicBezTo>
                  <a:lnTo>
                    <a:pt x="8765" y="9859"/>
                  </a:lnTo>
                  <a:lnTo>
                    <a:pt x="7982" y="9859"/>
                  </a:lnTo>
                  <a:lnTo>
                    <a:pt x="7982" y="8428"/>
                  </a:lnTo>
                  <a:cubicBezTo>
                    <a:pt x="7982" y="7739"/>
                    <a:pt x="8543" y="7177"/>
                    <a:pt x="9233" y="7177"/>
                  </a:cubicBezTo>
                  <a:close/>
                  <a:moveTo>
                    <a:pt x="1279" y="0"/>
                  </a:moveTo>
                  <a:cubicBezTo>
                    <a:pt x="575" y="0"/>
                    <a:pt x="0" y="575"/>
                    <a:pt x="0" y="1279"/>
                  </a:cubicBezTo>
                  <a:lnTo>
                    <a:pt x="0" y="9363"/>
                  </a:lnTo>
                  <a:cubicBezTo>
                    <a:pt x="0" y="10068"/>
                    <a:pt x="575" y="10643"/>
                    <a:pt x="1279" y="10643"/>
                  </a:cubicBezTo>
                  <a:lnTo>
                    <a:pt x="4620" y="10643"/>
                  </a:lnTo>
                  <a:lnTo>
                    <a:pt x="4315" y="12581"/>
                  </a:lnTo>
                  <a:lnTo>
                    <a:pt x="3590" y="12581"/>
                  </a:lnTo>
                  <a:cubicBezTo>
                    <a:pt x="3374" y="12581"/>
                    <a:pt x="3200" y="12757"/>
                    <a:pt x="3200" y="12972"/>
                  </a:cubicBezTo>
                  <a:cubicBezTo>
                    <a:pt x="3200" y="13189"/>
                    <a:pt x="3375" y="13363"/>
                    <a:pt x="3590" y="13363"/>
                  </a:cubicBezTo>
                  <a:lnTo>
                    <a:pt x="9792" y="13363"/>
                  </a:lnTo>
                  <a:cubicBezTo>
                    <a:pt x="10009" y="13363"/>
                    <a:pt x="10183" y="13188"/>
                    <a:pt x="10183" y="12972"/>
                  </a:cubicBezTo>
                  <a:cubicBezTo>
                    <a:pt x="10183" y="12756"/>
                    <a:pt x="10008" y="12581"/>
                    <a:pt x="9792" y="12581"/>
                  </a:cubicBezTo>
                  <a:lnTo>
                    <a:pt x="9018" y="12581"/>
                  </a:lnTo>
                  <a:lnTo>
                    <a:pt x="8745" y="10643"/>
                  </a:lnTo>
                  <a:lnTo>
                    <a:pt x="12079" y="10643"/>
                  </a:lnTo>
                  <a:cubicBezTo>
                    <a:pt x="12783" y="10643"/>
                    <a:pt x="13358" y="10068"/>
                    <a:pt x="13358" y="9363"/>
                  </a:cubicBezTo>
                  <a:lnTo>
                    <a:pt x="13358" y="1279"/>
                  </a:lnTo>
                  <a:cubicBezTo>
                    <a:pt x="13359" y="575"/>
                    <a:pt x="12787" y="0"/>
                    <a:pt x="12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2" name="Google Shape;2622;p58"/>
          <p:cNvGrpSpPr/>
          <p:nvPr/>
        </p:nvGrpSpPr>
        <p:grpSpPr>
          <a:xfrm>
            <a:off x="3291570" y="3393711"/>
            <a:ext cx="418091" cy="418091"/>
            <a:chOff x="5923288" y="3459625"/>
            <a:chExt cx="418091" cy="418091"/>
          </a:xfrm>
        </p:grpSpPr>
        <p:sp>
          <p:nvSpPr>
            <p:cNvPr id="2623" name="Google Shape;2623;p58"/>
            <p:cNvSpPr/>
            <p:nvPr/>
          </p:nvSpPr>
          <p:spPr>
            <a:xfrm>
              <a:off x="6011629" y="3747393"/>
              <a:ext cx="41919" cy="41919"/>
            </a:xfrm>
            <a:custGeom>
              <a:avLst/>
              <a:gdLst/>
              <a:ahLst/>
              <a:cxnLst/>
              <a:rect l="l" t="t" r="r" b="b"/>
              <a:pathLst>
                <a:path w="1340" h="1340" extrusionOk="0">
                  <a:moveTo>
                    <a:pt x="670" y="0"/>
                  </a:moveTo>
                  <a:lnTo>
                    <a:pt x="1" y="669"/>
                  </a:lnTo>
                  <a:lnTo>
                    <a:pt x="670" y="1339"/>
                  </a:lnTo>
                  <a:lnTo>
                    <a:pt x="1339" y="669"/>
                  </a:lnTo>
                  <a:lnTo>
                    <a:pt x="6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8"/>
            <p:cNvSpPr/>
            <p:nvPr/>
          </p:nvSpPr>
          <p:spPr>
            <a:xfrm>
              <a:off x="6100472" y="3636747"/>
              <a:ext cx="63722" cy="63722"/>
            </a:xfrm>
            <a:custGeom>
              <a:avLst/>
              <a:gdLst/>
              <a:ahLst/>
              <a:cxnLst/>
              <a:rect l="l" t="t" r="r" b="b"/>
              <a:pathLst>
                <a:path w="2037" h="2037" extrusionOk="0">
                  <a:moveTo>
                    <a:pt x="1019" y="1"/>
                  </a:moveTo>
                  <a:cubicBezTo>
                    <a:pt x="457" y="1"/>
                    <a:pt x="0" y="457"/>
                    <a:pt x="0" y="1019"/>
                  </a:cubicBezTo>
                  <a:cubicBezTo>
                    <a:pt x="0" y="1580"/>
                    <a:pt x="457" y="2037"/>
                    <a:pt x="1019" y="2037"/>
                  </a:cubicBezTo>
                  <a:cubicBezTo>
                    <a:pt x="1580" y="2037"/>
                    <a:pt x="2036" y="1580"/>
                    <a:pt x="2036" y="1019"/>
                  </a:cubicBezTo>
                  <a:cubicBezTo>
                    <a:pt x="2036" y="458"/>
                    <a:pt x="1580" y="1"/>
                    <a:pt x="1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8"/>
            <p:cNvSpPr/>
            <p:nvPr/>
          </p:nvSpPr>
          <p:spPr>
            <a:xfrm>
              <a:off x="5976468" y="3653796"/>
              <a:ext cx="29687" cy="29687"/>
            </a:xfrm>
            <a:custGeom>
              <a:avLst/>
              <a:gdLst/>
              <a:ahLst/>
              <a:cxnLst/>
              <a:rect l="l" t="t" r="r" b="b"/>
              <a:pathLst>
                <a:path w="949" h="949" extrusionOk="0">
                  <a:moveTo>
                    <a:pt x="1" y="0"/>
                  </a:moveTo>
                  <a:lnTo>
                    <a:pt x="1" y="948"/>
                  </a:lnTo>
                  <a:lnTo>
                    <a:pt x="948" y="948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8"/>
            <p:cNvSpPr/>
            <p:nvPr/>
          </p:nvSpPr>
          <p:spPr>
            <a:xfrm>
              <a:off x="6117521" y="3794786"/>
              <a:ext cx="29656" cy="29687"/>
            </a:xfrm>
            <a:custGeom>
              <a:avLst/>
              <a:gdLst/>
              <a:ahLst/>
              <a:cxnLst/>
              <a:rect l="l" t="t" r="r" b="b"/>
              <a:pathLst>
                <a:path w="948" h="949" extrusionOk="0">
                  <a:moveTo>
                    <a:pt x="1" y="1"/>
                  </a:moveTo>
                  <a:lnTo>
                    <a:pt x="1" y="948"/>
                  </a:lnTo>
                  <a:lnTo>
                    <a:pt x="948" y="94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8"/>
            <p:cNvSpPr/>
            <p:nvPr/>
          </p:nvSpPr>
          <p:spPr>
            <a:xfrm>
              <a:off x="6117521" y="3512743"/>
              <a:ext cx="29656" cy="29687"/>
            </a:xfrm>
            <a:custGeom>
              <a:avLst/>
              <a:gdLst/>
              <a:ahLst/>
              <a:cxnLst/>
              <a:rect l="l" t="t" r="r" b="b"/>
              <a:pathLst>
                <a:path w="948" h="949" extrusionOk="0">
                  <a:moveTo>
                    <a:pt x="1" y="1"/>
                  </a:moveTo>
                  <a:lnTo>
                    <a:pt x="1" y="949"/>
                  </a:lnTo>
                  <a:lnTo>
                    <a:pt x="948" y="949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8"/>
            <p:cNvSpPr/>
            <p:nvPr/>
          </p:nvSpPr>
          <p:spPr>
            <a:xfrm>
              <a:off x="6211024" y="3547998"/>
              <a:ext cx="41887" cy="41887"/>
            </a:xfrm>
            <a:custGeom>
              <a:avLst/>
              <a:gdLst/>
              <a:ahLst/>
              <a:cxnLst/>
              <a:rect l="l" t="t" r="r" b="b"/>
              <a:pathLst>
                <a:path w="1339" h="1339" extrusionOk="0">
                  <a:moveTo>
                    <a:pt x="670" y="0"/>
                  </a:moveTo>
                  <a:lnTo>
                    <a:pt x="0" y="669"/>
                  </a:lnTo>
                  <a:lnTo>
                    <a:pt x="670" y="1339"/>
                  </a:lnTo>
                  <a:lnTo>
                    <a:pt x="1339" y="669"/>
                  </a:lnTo>
                  <a:lnTo>
                    <a:pt x="6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8"/>
            <p:cNvSpPr/>
            <p:nvPr/>
          </p:nvSpPr>
          <p:spPr>
            <a:xfrm>
              <a:off x="6011629" y="3547998"/>
              <a:ext cx="41919" cy="41887"/>
            </a:xfrm>
            <a:custGeom>
              <a:avLst/>
              <a:gdLst/>
              <a:ahLst/>
              <a:cxnLst/>
              <a:rect l="l" t="t" r="r" b="b"/>
              <a:pathLst>
                <a:path w="1340" h="1339" extrusionOk="0">
                  <a:moveTo>
                    <a:pt x="670" y="0"/>
                  </a:moveTo>
                  <a:lnTo>
                    <a:pt x="1" y="669"/>
                  </a:lnTo>
                  <a:lnTo>
                    <a:pt x="670" y="1339"/>
                  </a:lnTo>
                  <a:lnTo>
                    <a:pt x="1339" y="669"/>
                  </a:lnTo>
                  <a:lnTo>
                    <a:pt x="6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8"/>
            <p:cNvSpPr/>
            <p:nvPr/>
          </p:nvSpPr>
          <p:spPr>
            <a:xfrm>
              <a:off x="6211024" y="3747393"/>
              <a:ext cx="41887" cy="41919"/>
            </a:xfrm>
            <a:custGeom>
              <a:avLst/>
              <a:gdLst/>
              <a:ahLst/>
              <a:cxnLst/>
              <a:rect l="l" t="t" r="r" b="b"/>
              <a:pathLst>
                <a:path w="1339" h="1340" extrusionOk="0">
                  <a:moveTo>
                    <a:pt x="670" y="0"/>
                  </a:moveTo>
                  <a:lnTo>
                    <a:pt x="0" y="669"/>
                  </a:lnTo>
                  <a:lnTo>
                    <a:pt x="670" y="1339"/>
                  </a:lnTo>
                  <a:lnTo>
                    <a:pt x="1339" y="669"/>
                  </a:lnTo>
                  <a:lnTo>
                    <a:pt x="6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8"/>
            <p:cNvSpPr/>
            <p:nvPr/>
          </p:nvSpPr>
          <p:spPr>
            <a:xfrm>
              <a:off x="5923288" y="3459625"/>
              <a:ext cx="418091" cy="418091"/>
            </a:xfrm>
            <a:custGeom>
              <a:avLst/>
              <a:gdLst/>
              <a:ahLst/>
              <a:cxnLst/>
              <a:rect l="l" t="t" r="r" b="b"/>
              <a:pathLst>
                <a:path w="13365" h="13365" extrusionOk="0">
                  <a:moveTo>
                    <a:pt x="7546" y="917"/>
                  </a:moveTo>
                  <a:cubicBezTo>
                    <a:pt x="7764" y="917"/>
                    <a:pt x="7938" y="1093"/>
                    <a:pt x="7938" y="1308"/>
                  </a:cubicBezTo>
                  <a:lnTo>
                    <a:pt x="7938" y="3040"/>
                  </a:lnTo>
                  <a:cubicBezTo>
                    <a:pt x="7938" y="3256"/>
                    <a:pt x="7762" y="3430"/>
                    <a:pt x="7546" y="3430"/>
                  </a:cubicBezTo>
                  <a:lnTo>
                    <a:pt x="5817" y="3430"/>
                  </a:lnTo>
                  <a:cubicBezTo>
                    <a:pt x="5601" y="3430"/>
                    <a:pt x="5426" y="3255"/>
                    <a:pt x="5426" y="3040"/>
                  </a:cubicBezTo>
                  <a:lnTo>
                    <a:pt x="5426" y="1308"/>
                  </a:lnTo>
                  <a:cubicBezTo>
                    <a:pt x="5426" y="1092"/>
                    <a:pt x="5602" y="917"/>
                    <a:pt x="5817" y="917"/>
                  </a:cubicBezTo>
                  <a:close/>
                  <a:moveTo>
                    <a:pt x="3495" y="1880"/>
                  </a:moveTo>
                  <a:cubicBezTo>
                    <a:pt x="3599" y="1880"/>
                    <a:pt x="3699" y="1921"/>
                    <a:pt x="3772" y="1994"/>
                  </a:cubicBezTo>
                  <a:lnTo>
                    <a:pt x="4995" y="3217"/>
                  </a:lnTo>
                  <a:cubicBezTo>
                    <a:pt x="5068" y="3291"/>
                    <a:pt x="5109" y="3390"/>
                    <a:pt x="5109" y="3494"/>
                  </a:cubicBezTo>
                  <a:cubicBezTo>
                    <a:pt x="5109" y="3599"/>
                    <a:pt x="5068" y="3698"/>
                    <a:pt x="4995" y="3771"/>
                  </a:cubicBezTo>
                  <a:lnTo>
                    <a:pt x="3772" y="4995"/>
                  </a:lnTo>
                  <a:cubicBezTo>
                    <a:pt x="3695" y="5072"/>
                    <a:pt x="3595" y="5109"/>
                    <a:pt x="3495" y="5109"/>
                  </a:cubicBezTo>
                  <a:cubicBezTo>
                    <a:pt x="3395" y="5109"/>
                    <a:pt x="3295" y="5071"/>
                    <a:pt x="3218" y="4995"/>
                  </a:cubicBezTo>
                  <a:lnTo>
                    <a:pt x="1995" y="3771"/>
                  </a:lnTo>
                  <a:cubicBezTo>
                    <a:pt x="1922" y="3698"/>
                    <a:pt x="1881" y="3599"/>
                    <a:pt x="1881" y="3494"/>
                  </a:cubicBezTo>
                  <a:cubicBezTo>
                    <a:pt x="1881" y="3390"/>
                    <a:pt x="1922" y="3291"/>
                    <a:pt x="1995" y="3217"/>
                  </a:cubicBezTo>
                  <a:lnTo>
                    <a:pt x="3218" y="1994"/>
                  </a:lnTo>
                  <a:cubicBezTo>
                    <a:pt x="3292" y="1921"/>
                    <a:pt x="3391" y="1880"/>
                    <a:pt x="3495" y="1880"/>
                  </a:cubicBezTo>
                  <a:close/>
                  <a:moveTo>
                    <a:pt x="9870" y="1880"/>
                  </a:moveTo>
                  <a:cubicBezTo>
                    <a:pt x="9975" y="1880"/>
                    <a:pt x="10074" y="1921"/>
                    <a:pt x="10147" y="1994"/>
                  </a:cubicBezTo>
                  <a:lnTo>
                    <a:pt x="11371" y="3217"/>
                  </a:lnTo>
                  <a:cubicBezTo>
                    <a:pt x="11443" y="3291"/>
                    <a:pt x="11484" y="3390"/>
                    <a:pt x="11484" y="3494"/>
                  </a:cubicBezTo>
                  <a:cubicBezTo>
                    <a:pt x="11484" y="3599"/>
                    <a:pt x="11443" y="3698"/>
                    <a:pt x="11371" y="3771"/>
                  </a:cubicBezTo>
                  <a:lnTo>
                    <a:pt x="10147" y="4995"/>
                  </a:lnTo>
                  <a:cubicBezTo>
                    <a:pt x="10070" y="5072"/>
                    <a:pt x="9970" y="5109"/>
                    <a:pt x="9870" y="5109"/>
                  </a:cubicBezTo>
                  <a:cubicBezTo>
                    <a:pt x="9770" y="5109"/>
                    <a:pt x="9670" y="5071"/>
                    <a:pt x="9593" y="4995"/>
                  </a:cubicBezTo>
                  <a:lnTo>
                    <a:pt x="8370" y="3771"/>
                  </a:lnTo>
                  <a:cubicBezTo>
                    <a:pt x="8216" y="3617"/>
                    <a:pt x="8216" y="3370"/>
                    <a:pt x="8370" y="3217"/>
                  </a:cubicBezTo>
                  <a:lnTo>
                    <a:pt x="9593" y="1994"/>
                  </a:lnTo>
                  <a:cubicBezTo>
                    <a:pt x="9667" y="1921"/>
                    <a:pt x="9766" y="1880"/>
                    <a:pt x="9870" y="1880"/>
                  </a:cubicBezTo>
                  <a:close/>
                  <a:moveTo>
                    <a:pt x="3041" y="5426"/>
                  </a:moveTo>
                  <a:cubicBezTo>
                    <a:pt x="3258" y="5426"/>
                    <a:pt x="3432" y="5601"/>
                    <a:pt x="3432" y="5816"/>
                  </a:cubicBezTo>
                  <a:lnTo>
                    <a:pt x="3432" y="7546"/>
                  </a:lnTo>
                  <a:cubicBezTo>
                    <a:pt x="3432" y="7763"/>
                    <a:pt x="3257" y="7938"/>
                    <a:pt x="3041" y="7938"/>
                  </a:cubicBezTo>
                  <a:lnTo>
                    <a:pt x="1310" y="7938"/>
                  </a:lnTo>
                  <a:cubicBezTo>
                    <a:pt x="1309" y="7938"/>
                    <a:pt x="1308" y="7938"/>
                    <a:pt x="1308" y="7938"/>
                  </a:cubicBezTo>
                  <a:cubicBezTo>
                    <a:pt x="1092" y="7938"/>
                    <a:pt x="919" y="7763"/>
                    <a:pt x="919" y="7546"/>
                  </a:cubicBezTo>
                  <a:lnTo>
                    <a:pt x="919" y="5816"/>
                  </a:lnTo>
                  <a:cubicBezTo>
                    <a:pt x="919" y="5600"/>
                    <a:pt x="1094" y="5426"/>
                    <a:pt x="1310" y="5426"/>
                  </a:cubicBezTo>
                  <a:close/>
                  <a:moveTo>
                    <a:pt x="12055" y="5427"/>
                  </a:moveTo>
                  <a:cubicBezTo>
                    <a:pt x="12272" y="5427"/>
                    <a:pt x="12447" y="5602"/>
                    <a:pt x="12447" y="5817"/>
                  </a:cubicBezTo>
                  <a:lnTo>
                    <a:pt x="12447" y="7548"/>
                  </a:lnTo>
                  <a:cubicBezTo>
                    <a:pt x="12448" y="7763"/>
                    <a:pt x="12272" y="7939"/>
                    <a:pt x="12055" y="7939"/>
                  </a:cubicBezTo>
                  <a:lnTo>
                    <a:pt x="10324" y="7939"/>
                  </a:lnTo>
                  <a:cubicBezTo>
                    <a:pt x="10108" y="7939"/>
                    <a:pt x="9934" y="7763"/>
                    <a:pt x="9934" y="7548"/>
                  </a:cubicBezTo>
                  <a:lnTo>
                    <a:pt x="9934" y="5817"/>
                  </a:lnTo>
                  <a:cubicBezTo>
                    <a:pt x="9934" y="5601"/>
                    <a:pt x="10109" y="5427"/>
                    <a:pt x="10324" y="5427"/>
                  </a:cubicBezTo>
                  <a:close/>
                  <a:moveTo>
                    <a:pt x="6683" y="4879"/>
                  </a:moveTo>
                  <a:cubicBezTo>
                    <a:pt x="7677" y="4879"/>
                    <a:pt x="8484" y="5687"/>
                    <a:pt x="8484" y="6681"/>
                  </a:cubicBezTo>
                  <a:cubicBezTo>
                    <a:pt x="8484" y="7674"/>
                    <a:pt x="7677" y="8482"/>
                    <a:pt x="6683" y="8482"/>
                  </a:cubicBezTo>
                  <a:cubicBezTo>
                    <a:pt x="5689" y="8482"/>
                    <a:pt x="4881" y="7674"/>
                    <a:pt x="4881" y="6681"/>
                  </a:cubicBezTo>
                  <a:cubicBezTo>
                    <a:pt x="4881" y="5687"/>
                    <a:pt x="5689" y="4879"/>
                    <a:pt x="6683" y="4879"/>
                  </a:cubicBezTo>
                  <a:close/>
                  <a:moveTo>
                    <a:pt x="3496" y="8254"/>
                  </a:moveTo>
                  <a:cubicBezTo>
                    <a:pt x="3597" y="8254"/>
                    <a:pt x="3697" y="8292"/>
                    <a:pt x="3774" y="8368"/>
                  </a:cubicBezTo>
                  <a:lnTo>
                    <a:pt x="4996" y="9591"/>
                  </a:lnTo>
                  <a:cubicBezTo>
                    <a:pt x="5069" y="9664"/>
                    <a:pt x="5110" y="9765"/>
                    <a:pt x="5110" y="9868"/>
                  </a:cubicBezTo>
                  <a:cubicBezTo>
                    <a:pt x="5110" y="9972"/>
                    <a:pt x="5069" y="10072"/>
                    <a:pt x="4996" y="10145"/>
                  </a:cubicBezTo>
                  <a:lnTo>
                    <a:pt x="3774" y="11368"/>
                  </a:lnTo>
                  <a:cubicBezTo>
                    <a:pt x="3700" y="11442"/>
                    <a:pt x="3600" y="11483"/>
                    <a:pt x="3497" y="11483"/>
                  </a:cubicBezTo>
                  <a:cubicBezTo>
                    <a:pt x="3392" y="11483"/>
                    <a:pt x="3293" y="11442"/>
                    <a:pt x="3220" y="11368"/>
                  </a:cubicBezTo>
                  <a:lnTo>
                    <a:pt x="1996" y="10145"/>
                  </a:lnTo>
                  <a:cubicBezTo>
                    <a:pt x="1923" y="10072"/>
                    <a:pt x="1882" y="9972"/>
                    <a:pt x="1882" y="9868"/>
                  </a:cubicBezTo>
                  <a:cubicBezTo>
                    <a:pt x="1882" y="9765"/>
                    <a:pt x="1923" y="9664"/>
                    <a:pt x="1996" y="9591"/>
                  </a:cubicBezTo>
                  <a:lnTo>
                    <a:pt x="3220" y="8368"/>
                  </a:lnTo>
                  <a:cubicBezTo>
                    <a:pt x="3296" y="8292"/>
                    <a:pt x="3396" y="8254"/>
                    <a:pt x="3496" y="8254"/>
                  </a:cubicBezTo>
                  <a:close/>
                  <a:moveTo>
                    <a:pt x="9870" y="8254"/>
                  </a:moveTo>
                  <a:cubicBezTo>
                    <a:pt x="9971" y="8254"/>
                    <a:pt x="10071" y="8292"/>
                    <a:pt x="10147" y="8369"/>
                  </a:cubicBezTo>
                  <a:lnTo>
                    <a:pt x="11371" y="9591"/>
                  </a:lnTo>
                  <a:cubicBezTo>
                    <a:pt x="11443" y="9664"/>
                    <a:pt x="11484" y="9765"/>
                    <a:pt x="11484" y="9868"/>
                  </a:cubicBezTo>
                  <a:cubicBezTo>
                    <a:pt x="11486" y="9972"/>
                    <a:pt x="11443" y="10072"/>
                    <a:pt x="11371" y="10145"/>
                  </a:cubicBezTo>
                  <a:lnTo>
                    <a:pt x="10147" y="11368"/>
                  </a:lnTo>
                  <a:cubicBezTo>
                    <a:pt x="10074" y="11442"/>
                    <a:pt x="9975" y="11483"/>
                    <a:pt x="9870" y="11483"/>
                  </a:cubicBezTo>
                  <a:cubicBezTo>
                    <a:pt x="9766" y="11483"/>
                    <a:pt x="9667" y="11442"/>
                    <a:pt x="9593" y="11368"/>
                  </a:cubicBezTo>
                  <a:lnTo>
                    <a:pt x="8370" y="10145"/>
                  </a:lnTo>
                  <a:cubicBezTo>
                    <a:pt x="8217" y="9992"/>
                    <a:pt x="8217" y="9744"/>
                    <a:pt x="8370" y="9591"/>
                  </a:cubicBezTo>
                  <a:lnTo>
                    <a:pt x="9593" y="8369"/>
                  </a:lnTo>
                  <a:cubicBezTo>
                    <a:pt x="9669" y="8292"/>
                    <a:pt x="9770" y="8254"/>
                    <a:pt x="9870" y="8254"/>
                  </a:cubicBezTo>
                  <a:close/>
                  <a:moveTo>
                    <a:pt x="7549" y="9933"/>
                  </a:moveTo>
                  <a:cubicBezTo>
                    <a:pt x="7765" y="9933"/>
                    <a:pt x="7939" y="10108"/>
                    <a:pt x="7939" y="10324"/>
                  </a:cubicBezTo>
                  <a:lnTo>
                    <a:pt x="7939" y="12053"/>
                  </a:lnTo>
                  <a:cubicBezTo>
                    <a:pt x="7939" y="12270"/>
                    <a:pt x="7764" y="12444"/>
                    <a:pt x="7549" y="12444"/>
                  </a:cubicBezTo>
                  <a:lnTo>
                    <a:pt x="5818" y="12444"/>
                  </a:lnTo>
                  <a:cubicBezTo>
                    <a:pt x="5602" y="12444"/>
                    <a:pt x="5427" y="12269"/>
                    <a:pt x="5427" y="12053"/>
                  </a:cubicBezTo>
                  <a:lnTo>
                    <a:pt x="5427" y="10324"/>
                  </a:lnTo>
                  <a:cubicBezTo>
                    <a:pt x="5427" y="10107"/>
                    <a:pt x="5603" y="9933"/>
                    <a:pt x="5818" y="9933"/>
                  </a:cubicBezTo>
                  <a:close/>
                  <a:moveTo>
                    <a:pt x="6683" y="0"/>
                  </a:moveTo>
                  <a:cubicBezTo>
                    <a:pt x="4898" y="0"/>
                    <a:pt x="3220" y="696"/>
                    <a:pt x="1958" y="1957"/>
                  </a:cubicBezTo>
                  <a:cubicBezTo>
                    <a:pt x="696" y="3219"/>
                    <a:pt x="1" y="4897"/>
                    <a:pt x="1" y="6682"/>
                  </a:cubicBezTo>
                  <a:cubicBezTo>
                    <a:pt x="1" y="8467"/>
                    <a:pt x="696" y="10145"/>
                    <a:pt x="1958" y="11407"/>
                  </a:cubicBezTo>
                  <a:cubicBezTo>
                    <a:pt x="3220" y="12669"/>
                    <a:pt x="4898" y="13364"/>
                    <a:pt x="6683" y="13364"/>
                  </a:cubicBezTo>
                  <a:cubicBezTo>
                    <a:pt x="8468" y="13364"/>
                    <a:pt x="10146" y="12669"/>
                    <a:pt x="11408" y="11407"/>
                  </a:cubicBezTo>
                  <a:cubicBezTo>
                    <a:pt x="12669" y="10145"/>
                    <a:pt x="13365" y="8467"/>
                    <a:pt x="13365" y="6682"/>
                  </a:cubicBezTo>
                  <a:cubicBezTo>
                    <a:pt x="13365" y="4897"/>
                    <a:pt x="12670" y="3219"/>
                    <a:pt x="11408" y="1957"/>
                  </a:cubicBezTo>
                  <a:cubicBezTo>
                    <a:pt x="10146" y="696"/>
                    <a:pt x="8468" y="0"/>
                    <a:pt x="6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8"/>
            <p:cNvSpPr/>
            <p:nvPr/>
          </p:nvSpPr>
          <p:spPr>
            <a:xfrm>
              <a:off x="6258511" y="3653796"/>
              <a:ext cx="29656" cy="29687"/>
            </a:xfrm>
            <a:custGeom>
              <a:avLst/>
              <a:gdLst/>
              <a:ahLst/>
              <a:cxnLst/>
              <a:rect l="l" t="t" r="r" b="b"/>
              <a:pathLst>
                <a:path w="948" h="949" extrusionOk="0">
                  <a:moveTo>
                    <a:pt x="0" y="0"/>
                  </a:moveTo>
                  <a:lnTo>
                    <a:pt x="0" y="948"/>
                  </a:lnTo>
                  <a:lnTo>
                    <a:pt x="948" y="948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478042DB-5B5D-5BB2-5354-6E1C48BF3CB2}"/>
              </a:ext>
            </a:extLst>
          </p:cNvPr>
          <p:cNvSpPr txBox="1">
            <a:spLocks/>
          </p:cNvSpPr>
          <p:nvPr/>
        </p:nvSpPr>
        <p:spPr>
          <a:xfrm>
            <a:off x="720000" y="35703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Zen Dots"/>
              <a:buNone/>
              <a:defRPr sz="2000" b="0" i="0" u="none" strike="noStrike" cap="none">
                <a:solidFill>
                  <a:schemeClr val="accent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pPr algn="ctr"/>
            <a:r>
              <a:rPr lang="en-US" sz="2800" dirty="0">
                <a:solidFill>
                  <a:schemeClr val="tx1"/>
                </a:solidFill>
              </a:rPr>
              <a:t>04. Code Structure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6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6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6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13" grpId="0"/>
      <p:bldP spid="2614" grpId="0"/>
      <p:bldP spid="2615" grpId="0" uiExpand="1" build="p"/>
      <p:bldP spid="2616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2"/>
          <p:cNvSpPr txBox="1">
            <a:spLocks noGrp="1"/>
          </p:cNvSpPr>
          <p:nvPr>
            <p:ph type="title"/>
          </p:nvPr>
        </p:nvSpPr>
        <p:spPr>
          <a:xfrm>
            <a:off x="205363" y="2372512"/>
            <a:ext cx="5472423" cy="11187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Performance &amp;</a:t>
            </a:r>
            <a:br>
              <a:rPr lang="en-US" sz="4000" dirty="0"/>
            </a:br>
            <a:r>
              <a:rPr lang="en-US" sz="4000" dirty="0"/>
              <a:t>Job Market </a:t>
            </a:r>
          </a:p>
        </p:txBody>
      </p:sp>
      <p:sp>
        <p:nvSpPr>
          <p:cNvPr id="696" name="Google Shape;696;p42"/>
          <p:cNvSpPr txBox="1">
            <a:spLocks noGrp="1"/>
          </p:cNvSpPr>
          <p:nvPr>
            <p:ph type="title" idx="2"/>
          </p:nvPr>
        </p:nvSpPr>
        <p:spPr>
          <a:xfrm>
            <a:off x="260382" y="1377259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697" name="Google Shape;697;p42"/>
          <p:cNvSpPr txBox="1">
            <a:spLocks noGrp="1"/>
          </p:cNvSpPr>
          <p:nvPr>
            <p:ph type="subTitle" idx="1"/>
          </p:nvPr>
        </p:nvSpPr>
        <p:spPr>
          <a:xfrm>
            <a:off x="260382" y="3668043"/>
            <a:ext cx="4548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We’ll know About Performance and Job Market</a:t>
            </a:r>
            <a:endParaRPr dirty="0"/>
          </a:p>
        </p:txBody>
      </p:sp>
      <p:grpSp>
        <p:nvGrpSpPr>
          <p:cNvPr id="937" name="Google Shape;2355;p55">
            <a:extLst>
              <a:ext uri="{FF2B5EF4-FFF2-40B4-BE49-F238E27FC236}">
                <a16:creationId xmlns:a16="http://schemas.microsoft.com/office/drawing/2014/main" id="{05081198-8E72-7B33-B208-6107276DAD8C}"/>
              </a:ext>
            </a:extLst>
          </p:cNvPr>
          <p:cNvGrpSpPr/>
          <p:nvPr/>
        </p:nvGrpSpPr>
        <p:grpSpPr>
          <a:xfrm>
            <a:off x="4389120" y="690658"/>
            <a:ext cx="4754880" cy="4033746"/>
            <a:chOff x="3814997" y="1420528"/>
            <a:chExt cx="5016972" cy="3722975"/>
          </a:xfrm>
        </p:grpSpPr>
        <p:sp>
          <p:nvSpPr>
            <p:cNvPr id="938" name="Google Shape;2356;p55">
              <a:extLst>
                <a:ext uri="{FF2B5EF4-FFF2-40B4-BE49-F238E27FC236}">
                  <a16:creationId xmlns:a16="http://schemas.microsoft.com/office/drawing/2014/main" id="{D00295FE-F7C5-5C98-EA92-88E57EA33E37}"/>
                </a:ext>
              </a:extLst>
            </p:cNvPr>
            <p:cNvSpPr/>
            <p:nvPr/>
          </p:nvSpPr>
          <p:spPr>
            <a:xfrm flipH="1">
              <a:off x="6223804" y="2492200"/>
              <a:ext cx="647634" cy="563490"/>
            </a:xfrm>
            <a:custGeom>
              <a:avLst/>
              <a:gdLst/>
              <a:ahLst/>
              <a:cxnLst/>
              <a:rect l="l" t="t" r="r" b="b"/>
              <a:pathLst>
                <a:path w="28755" h="25019" extrusionOk="0">
                  <a:moveTo>
                    <a:pt x="5438" y="0"/>
                  </a:moveTo>
                  <a:cubicBezTo>
                    <a:pt x="2435" y="0"/>
                    <a:pt x="0" y="2435"/>
                    <a:pt x="0" y="5404"/>
                  </a:cubicBezTo>
                  <a:lnTo>
                    <a:pt x="0" y="19581"/>
                  </a:lnTo>
                  <a:cubicBezTo>
                    <a:pt x="0" y="22616"/>
                    <a:pt x="2435" y="25018"/>
                    <a:pt x="5438" y="25018"/>
                  </a:cubicBezTo>
                  <a:lnTo>
                    <a:pt x="23284" y="25018"/>
                  </a:lnTo>
                  <a:cubicBezTo>
                    <a:pt x="26286" y="25018"/>
                    <a:pt x="28754" y="22616"/>
                    <a:pt x="28687" y="19581"/>
                  </a:cubicBezTo>
                  <a:lnTo>
                    <a:pt x="28687" y="5404"/>
                  </a:lnTo>
                  <a:cubicBezTo>
                    <a:pt x="28687" y="2435"/>
                    <a:pt x="26286" y="0"/>
                    <a:pt x="23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2357;p55">
              <a:extLst>
                <a:ext uri="{FF2B5EF4-FFF2-40B4-BE49-F238E27FC236}">
                  <a16:creationId xmlns:a16="http://schemas.microsoft.com/office/drawing/2014/main" id="{5257B23F-52B6-B3F4-500B-3CEE88CC0262}"/>
                </a:ext>
              </a:extLst>
            </p:cNvPr>
            <p:cNvSpPr/>
            <p:nvPr/>
          </p:nvSpPr>
          <p:spPr>
            <a:xfrm flipH="1">
              <a:off x="6534840" y="2603664"/>
              <a:ext cx="226171" cy="376148"/>
            </a:xfrm>
            <a:custGeom>
              <a:avLst/>
              <a:gdLst/>
              <a:ahLst/>
              <a:cxnLst/>
              <a:rect l="l" t="t" r="r" b="b"/>
              <a:pathLst>
                <a:path w="10042" h="16701" extrusionOk="0">
                  <a:moveTo>
                    <a:pt x="4122" y="1"/>
                  </a:moveTo>
                  <a:cubicBezTo>
                    <a:pt x="3871" y="1"/>
                    <a:pt x="3619" y="29"/>
                    <a:pt x="3370" y="88"/>
                  </a:cubicBezTo>
                  <a:cubicBezTo>
                    <a:pt x="1068" y="655"/>
                    <a:pt x="1" y="3524"/>
                    <a:pt x="601" y="5826"/>
                  </a:cubicBezTo>
                  <a:cubicBezTo>
                    <a:pt x="1235" y="8094"/>
                    <a:pt x="3003" y="9862"/>
                    <a:pt x="4771" y="11396"/>
                  </a:cubicBezTo>
                  <a:cubicBezTo>
                    <a:pt x="6539" y="12931"/>
                    <a:pt x="9074" y="14532"/>
                    <a:pt x="10041" y="16700"/>
                  </a:cubicBezTo>
                  <a:lnTo>
                    <a:pt x="9908" y="5892"/>
                  </a:lnTo>
                  <a:cubicBezTo>
                    <a:pt x="9341" y="4425"/>
                    <a:pt x="8707" y="2890"/>
                    <a:pt x="7606" y="1723"/>
                  </a:cubicBezTo>
                  <a:cubicBezTo>
                    <a:pt x="6712" y="745"/>
                    <a:pt x="5420" y="1"/>
                    <a:pt x="41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2358;p55">
              <a:extLst>
                <a:ext uri="{FF2B5EF4-FFF2-40B4-BE49-F238E27FC236}">
                  <a16:creationId xmlns:a16="http://schemas.microsoft.com/office/drawing/2014/main" id="{F900B256-41EF-0750-E337-DD8E30416969}"/>
                </a:ext>
              </a:extLst>
            </p:cNvPr>
            <p:cNvSpPr/>
            <p:nvPr/>
          </p:nvSpPr>
          <p:spPr>
            <a:xfrm flipH="1">
              <a:off x="6320410" y="2603619"/>
              <a:ext cx="223919" cy="376193"/>
            </a:xfrm>
            <a:custGeom>
              <a:avLst/>
              <a:gdLst/>
              <a:ahLst/>
              <a:cxnLst/>
              <a:rect l="l" t="t" r="r" b="b"/>
              <a:pathLst>
                <a:path w="9942" h="16703" extrusionOk="0">
                  <a:moveTo>
                    <a:pt x="5766" y="0"/>
                  </a:moveTo>
                  <a:cubicBezTo>
                    <a:pt x="4468" y="0"/>
                    <a:pt x="3165" y="723"/>
                    <a:pt x="2303" y="1725"/>
                  </a:cubicBezTo>
                  <a:cubicBezTo>
                    <a:pt x="1202" y="2892"/>
                    <a:pt x="635" y="4427"/>
                    <a:pt x="1" y="5894"/>
                  </a:cubicBezTo>
                  <a:lnTo>
                    <a:pt x="134" y="16702"/>
                  </a:lnTo>
                  <a:cubicBezTo>
                    <a:pt x="1102" y="14534"/>
                    <a:pt x="3370" y="12966"/>
                    <a:pt x="5171" y="11398"/>
                  </a:cubicBezTo>
                  <a:cubicBezTo>
                    <a:pt x="6939" y="9864"/>
                    <a:pt x="8707" y="8096"/>
                    <a:pt x="9341" y="5828"/>
                  </a:cubicBezTo>
                  <a:cubicBezTo>
                    <a:pt x="9941" y="3559"/>
                    <a:pt x="8841" y="691"/>
                    <a:pt x="6539" y="90"/>
                  </a:cubicBezTo>
                  <a:cubicBezTo>
                    <a:pt x="6284" y="29"/>
                    <a:pt x="6025" y="0"/>
                    <a:pt x="57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2359;p55">
              <a:extLst>
                <a:ext uri="{FF2B5EF4-FFF2-40B4-BE49-F238E27FC236}">
                  <a16:creationId xmlns:a16="http://schemas.microsoft.com/office/drawing/2014/main" id="{6CDB5D1B-914D-7084-876A-A34FE859F186}"/>
                </a:ext>
              </a:extLst>
            </p:cNvPr>
            <p:cNvSpPr/>
            <p:nvPr/>
          </p:nvSpPr>
          <p:spPr>
            <a:xfrm>
              <a:off x="5164400" y="2730108"/>
              <a:ext cx="833197" cy="1374886"/>
            </a:xfrm>
            <a:custGeom>
              <a:avLst/>
              <a:gdLst/>
              <a:ahLst/>
              <a:cxnLst/>
              <a:rect l="l" t="t" r="r" b="b"/>
              <a:pathLst>
                <a:path w="36994" h="61045" extrusionOk="0">
                  <a:moveTo>
                    <a:pt x="5004" y="1"/>
                  </a:moveTo>
                  <a:cubicBezTo>
                    <a:pt x="2268" y="1"/>
                    <a:pt x="0" y="2236"/>
                    <a:pt x="0" y="5004"/>
                  </a:cubicBezTo>
                  <a:lnTo>
                    <a:pt x="0" y="56041"/>
                  </a:lnTo>
                  <a:cubicBezTo>
                    <a:pt x="0" y="58810"/>
                    <a:pt x="2202" y="61045"/>
                    <a:pt x="5004" y="61045"/>
                  </a:cubicBezTo>
                  <a:lnTo>
                    <a:pt x="31990" y="61045"/>
                  </a:lnTo>
                  <a:cubicBezTo>
                    <a:pt x="34792" y="61045"/>
                    <a:pt x="36993" y="58810"/>
                    <a:pt x="36993" y="56008"/>
                  </a:cubicBezTo>
                  <a:lnTo>
                    <a:pt x="36993" y="5004"/>
                  </a:lnTo>
                  <a:cubicBezTo>
                    <a:pt x="36993" y="2269"/>
                    <a:pt x="34792" y="1"/>
                    <a:pt x="31990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2360;p55">
              <a:extLst>
                <a:ext uri="{FF2B5EF4-FFF2-40B4-BE49-F238E27FC236}">
                  <a16:creationId xmlns:a16="http://schemas.microsoft.com/office/drawing/2014/main" id="{C35F2F1C-63E1-B639-449F-3369FB6F6CDC}"/>
                </a:ext>
              </a:extLst>
            </p:cNvPr>
            <p:cNvSpPr/>
            <p:nvPr/>
          </p:nvSpPr>
          <p:spPr>
            <a:xfrm flipH="1">
              <a:off x="7778539" y="1461114"/>
              <a:ext cx="920359" cy="1311012"/>
            </a:xfrm>
            <a:custGeom>
              <a:avLst/>
              <a:gdLst/>
              <a:ahLst/>
              <a:cxnLst/>
              <a:rect l="l" t="t" r="r" b="b"/>
              <a:pathLst>
                <a:path w="40864" h="58209" extrusionOk="0">
                  <a:moveTo>
                    <a:pt x="3804" y="0"/>
                  </a:moveTo>
                  <a:cubicBezTo>
                    <a:pt x="1702" y="0"/>
                    <a:pt x="1" y="1701"/>
                    <a:pt x="1" y="3803"/>
                  </a:cubicBezTo>
                  <a:lnTo>
                    <a:pt x="1" y="54406"/>
                  </a:lnTo>
                  <a:cubicBezTo>
                    <a:pt x="1" y="56507"/>
                    <a:pt x="1702" y="58209"/>
                    <a:pt x="3804" y="58209"/>
                  </a:cubicBezTo>
                  <a:lnTo>
                    <a:pt x="37061" y="58209"/>
                  </a:lnTo>
                  <a:cubicBezTo>
                    <a:pt x="39195" y="58209"/>
                    <a:pt x="40863" y="56507"/>
                    <a:pt x="40863" y="54406"/>
                  </a:cubicBezTo>
                  <a:lnTo>
                    <a:pt x="40863" y="3803"/>
                  </a:lnTo>
                  <a:cubicBezTo>
                    <a:pt x="40863" y="1701"/>
                    <a:pt x="39162" y="0"/>
                    <a:pt x="37061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2361;p55">
              <a:extLst>
                <a:ext uri="{FF2B5EF4-FFF2-40B4-BE49-F238E27FC236}">
                  <a16:creationId xmlns:a16="http://schemas.microsoft.com/office/drawing/2014/main" id="{EE8B5292-2F05-5D9E-373B-2F774DFCB5F5}"/>
                </a:ext>
              </a:extLst>
            </p:cNvPr>
            <p:cNvSpPr/>
            <p:nvPr/>
          </p:nvSpPr>
          <p:spPr>
            <a:xfrm flipH="1">
              <a:off x="7816106" y="1420528"/>
              <a:ext cx="921103" cy="1311035"/>
            </a:xfrm>
            <a:custGeom>
              <a:avLst/>
              <a:gdLst/>
              <a:ahLst/>
              <a:cxnLst/>
              <a:rect l="l" t="t" r="r" b="b"/>
              <a:pathLst>
                <a:path w="40897" h="58210" extrusionOk="0">
                  <a:moveTo>
                    <a:pt x="3803" y="1"/>
                  </a:moveTo>
                  <a:cubicBezTo>
                    <a:pt x="1702" y="1"/>
                    <a:pt x="1" y="1702"/>
                    <a:pt x="1" y="3804"/>
                  </a:cubicBezTo>
                  <a:lnTo>
                    <a:pt x="1" y="54407"/>
                  </a:lnTo>
                  <a:cubicBezTo>
                    <a:pt x="1" y="56508"/>
                    <a:pt x="1702" y="58209"/>
                    <a:pt x="3803" y="58209"/>
                  </a:cubicBezTo>
                  <a:lnTo>
                    <a:pt x="37094" y="58209"/>
                  </a:lnTo>
                  <a:cubicBezTo>
                    <a:pt x="39195" y="58209"/>
                    <a:pt x="40896" y="56508"/>
                    <a:pt x="40863" y="54407"/>
                  </a:cubicBezTo>
                  <a:lnTo>
                    <a:pt x="40863" y="3804"/>
                  </a:lnTo>
                  <a:cubicBezTo>
                    <a:pt x="40863" y="1702"/>
                    <a:pt x="39162" y="1"/>
                    <a:pt x="370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2362;p55">
              <a:extLst>
                <a:ext uri="{FF2B5EF4-FFF2-40B4-BE49-F238E27FC236}">
                  <a16:creationId xmlns:a16="http://schemas.microsoft.com/office/drawing/2014/main" id="{A9B3657C-C017-0C66-5255-E6B0477E0C1F}"/>
                </a:ext>
              </a:extLst>
            </p:cNvPr>
            <p:cNvSpPr/>
            <p:nvPr/>
          </p:nvSpPr>
          <p:spPr>
            <a:xfrm flipH="1">
              <a:off x="8249597" y="1615866"/>
              <a:ext cx="388446" cy="653648"/>
            </a:xfrm>
            <a:custGeom>
              <a:avLst/>
              <a:gdLst/>
              <a:ahLst/>
              <a:cxnLst/>
              <a:rect l="l" t="t" r="r" b="b"/>
              <a:pathLst>
                <a:path w="17247" h="29022" extrusionOk="0">
                  <a:moveTo>
                    <a:pt x="3937" y="1"/>
                  </a:moveTo>
                  <a:cubicBezTo>
                    <a:pt x="1769" y="1"/>
                    <a:pt x="1" y="1769"/>
                    <a:pt x="1" y="3937"/>
                  </a:cubicBezTo>
                  <a:lnTo>
                    <a:pt x="1" y="25119"/>
                  </a:lnTo>
                  <a:cubicBezTo>
                    <a:pt x="1" y="27287"/>
                    <a:pt x="1769" y="29022"/>
                    <a:pt x="3937" y="29022"/>
                  </a:cubicBezTo>
                  <a:lnTo>
                    <a:pt x="13310" y="29022"/>
                  </a:lnTo>
                  <a:cubicBezTo>
                    <a:pt x="15478" y="29022"/>
                    <a:pt x="17246" y="27287"/>
                    <a:pt x="17246" y="25119"/>
                  </a:cubicBezTo>
                  <a:lnTo>
                    <a:pt x="17246" y="3937"/>
                  </a:lnTo>
                  <a:cubicBezTo>
                    <a:pt x="17246" y="1769"/>
                    <a:pt x="15478" y="1"/>
                    <a:pt x="133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2363;p55">
              <a:extLst>
                <a:ext uri="{FF2B5EF4-FFF2-40B4-BE49-F238E27FC236}">
                  <a16:creationId xmlns:a16="http://schemas.microsoft.com/office/drawing/2014/main" id="{88F5FD60-49E2-32B1-A84F-D8CA3DF56A9F}"/>
                </a:ext>
              </a:extLst>
            </p:cNvPr>
            <p:cNvSpPr/>
            <p:nvPr/>
          </p:nvSpPr>
          <p:spPr>
            <a:xfrm flipH="1">
              <a:off x="8339754" y="1736249"/>
              <a:ext cx="208874" cy="189527"/>
            </a:xfrm>
            <a:custGeom>
              <a:avLst/>
              <a:gdLst/>
              <a:ahLst/>
              <a:cxnLst/>
              <a:rect l="l" t="t" r="r" b="b"/>
              <a:pathLst>
                <a:path w="9274" h="8415" extrusionOk="0">
                  <a:moveTo>
                    <a:pt x="4620" y="0"/>
                  </a:moveTo>
                  <a:cubicBezTo>
                    <a:pt x="2726" y="0"/>
                    <a:pt x="1016" y="1301"/>
                    <a:pt x="534" y="3229"/>
                  </a:cubicBezTo>
                  <a:cubicBezTo>
                    <a:pt x="0" y="5497"/>
                    <a:pt x="1401" y="7765"/>
                    <a:pt x="3670" y="8299"/>
                  </a:cubicBezTo>
                  <a:cubicBezTo>
                    <a:pt x="4001" y="8377"/>
                    <a:pt x="4332" y="8414"/>
                    <a:pt x="4657" y="8414"/>
                  </a:cubicBezTo>
                  <a:cubicBezTo>
                    <a:pt x="6563" y="8414"/>
                    <a:pt x="8284" y="7134"/>
                    <a:pt x="8740" y="5197"/>
                  </a:cubicBezTo>
                  <a:cubicBezTo>
                    <a:pt x="9274" y="2928"/>
                    <a:pt x="7873" y="660"/>
                    <a:pt x="5638" y="126"/>
                  </a:cubicBezTo>
                  <a:cubicBezTo>
                    <a:pt x="5296" y="41"/>
                    <a:pt x="4955" y="0"/>
                    <a:pt x="4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2364;p55">
              <a:extLst>
                <a:ext uri="{FF2B5EF4-FFF2-40B4-BE49-F238E27FC236}">
                  <a16:creationId xmlns:a16="http://schemas.microsoft.com/office/drawing/2014/main" id="{B398CA55-E1B7-108C-A26F-686133B0569A}"/>
                </a:ext>
              </a:extLst>
            </p:cNvPr>
            <p:cNvSpPr/>
            <p:nvPr/>
          </p:nvSpPr>
          <p:spPr>
            <a:xfrm flipH="1">
              <a:off x="8249597" y="1974987"/>
              <a:ext cx="388446" cy="295270"/>
            </a:xfrm>
            <a:custGeom>
              <a:avLst/>
              <a:gdLst/>
              <a:ahLst/>
              <a:cxnLst/>
              <a:rect l="l" t="t" r="r" b="b"/>
              <a:pathLst>
                <a:path w="17247" h="13110" extrusionOk="0">
                  <a:moveTo>
                    <a:pt x="8607" y="1"/>
                  </a:moveTo>
                  <a:cubicBezTo>
                    <a:pt x="4804" y="1"/>
                    <a:pt x="1502" y="2102"/>
                    <a:pt x="1" y="5238"/>
                  </a:cubicBezTo>
                  <a:lnTo>
                    <a:pt x="1" y="9207"/>
                  </a:lnTo>
                  <a:cubicBezTo>
                    <a:pt x="1" y="11375"/>
                    <a:pt x="1769" y="13110"/>
                    <a:pt x="3937" y="13110"/>
                  </a:cubicBezTo>
                  <a:lnTo>
                    <a:pt x="13310" y="13110"/>
                  </a:lnTo>
                  <a:cubicBezTo>
                    <a:pt x="15478" y="13110"/>
                    <a:pt x="17246" y="11375"/>
                    <a:pt x="17246" y="9207"/>
                  </a:cubicBezTo>
                  <a:lnTo>
                    <a:pt x="17246" y="5238"/>
                  </a:lnTo>
                  <a:cubicBezTo>
                    <a:pt x="15679" y="2102"/>
                    <a:pt x="12410" y="1"/>
                    <a:pt x="86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2365;p55">
              <a:extLst>
                <a:ext uri="{FF2B5EF4-FFF2-40B4-BE49-F238E27FC236}">
                  <a16:creationId xmlns:a16="http://schemas.microsoft.com/office/drawing/2014/main" id="{3B0ADD5E-1DE1-DB5F-7179-D57410B50627}"/>
                </a:ext>
              </a:extLst>
            </p:cNvPr>
            <p:cNvSpPr/>
            <p:nvPr/>
          </p:nvSpPr>
          <p:spPr>
            <a:xfrm flipH="1">
              <a:off x="7816106" y="1420528"/>
              <a:ext cx="921103" cy="116486"/>
            </a:xfrm>
            <a:custGeom>
              <a:avLst/>
              <a:gdLst/>
              <a:ahLst/>
              <a:cxnLst/>
              <a:rect l="l" t="t" r="r" b="b"/>
              <a:pathLst>
                <a:path w="40897" h="5172" extrusionOk="0">
                  <a:moveTo>
                    <a:pt x="3803" y="1"/>
                  </a:moveTo>
                  <a:cubicBezTo>
                    <a:pt x="1702" y="1"/>
                    <a:pt x="1" y="1702"/>
                    <a:pt x="1" y="3804"/>
                  </a:cubicBezTo>
                  <a:lnTo>
                    <a:pt x="1" y="5171"/>
                  </a:lnTo>
                  <a:lnTo>
                    <a:pt x="40863" y="5171"/>
                  </a:lnTo>
                  <a:lnTo>
                    <a:pt x="40863" y="3804"/>
                  </a:lnTo>
                  <a:cubicBezTo>
                    <a:pt x="40896" y="1702"/>
                    <a:pt x="39195" y="1"/>
                    <a:pt x="37094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2366;p55">
              <a:extLst>
                <a:ext uri="{FF2B5EF4-FFF2-40B4-BE49-F238E27FC236}">
                  <a16:creationId xmlns:a16="http://schemas.microsoft.com/office/drawing/2014/main" id="{A86602A7-50E2-5CEC-E2DF-1A12FCE60D4B}"/>
                </a:ext>
              </a:extLst>
            </p:cNvPr>
            <p:cNvSpPr/>
            <p:nvPr/>
          </p:nvSpPr>
          <p:spPr>
            <a:xfrm flipH="1">
              <a:off x="8595603" y="1443839"/>
              <a:ext cx="69144" cy="69887"/>
            </a:xfrm>
            <a:custGeom>
              <a:avLst/>
              <a:gdLst/>
              <a:ahLst/>
              <a:cxnLst/>
              <a:rect l="l" t="t" r="r" b="b"/>
              <a:pathLst>
                <a:path w="3070" h="3103" extrusionOk="0">
                  <a:moveTo>
                    <a:pt x="1535" y="0"/>
                  </a:moveTo>
                  <a:cubicBezTo>
                    <a:pt x="701" y="0"/>
                    <a:pt x="0" y="734"/>
                    <a:pt x="0" y="1568"/>
                  </a:cubicBezTo>
                  <a:cubicBezTo>
                    <a:pt x="0" y="2402"/>
                    <a:pt x="701" y="3102"/>
                    <a:pt x="1535" y="3102"/>
                  </a:cubicBezTo>
                  <a:cubicBezTo>
                    <a:pt x="2369" y="3102"/>
                    <a:pt x="3069" y="2402"/>
                    <a:pt x="3069" y="1568"/>
                  </a:cubicBezTo>
                  <a:cubicBezTo>
                    <a:pt x="3069" y="734"/>
                    <a:pt x="2402" y="0"/>
                    <a:pt x="1535" y="0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2367;p55">
              <a:extLst>
                <a:ext uri="{FF2B5EF4-FFF2-40B4-BE49-F238E27FC236}">
                  <a16:creationId xmlns:a16="http://schemas.microsoft.com/office/drawing/2014/main" id="{DCD29651-1DA0-C9D5-F9A2-05C49EF444EA}"/>
                </a:ext>
              </a:extLst>
            </p:cNvPr>
            <p:cNvSpPr/>
            <p:nvPr/>
          </p:nvSpPr>
          <p:spPr>
            <a:xfrm flipH="1">
              <a:off x="8465626" y="1443839"/>
              <a:ext cx="69910" cy="69887"/>
            </a:xfrm>
            <a:custGeom>
              <a:avLst/>
              <a:gdLst/>
              <a:ahLst/>
              <a:cxnLst/>
              <a:rect l="l" t="t" r="r" b="b"/>
              <a:pathLst>
                <a:path w="3104" h="3103" extrusionOk="0">
                  <a:moveTo>
                    <a:pt x="1569" y="0"/>
                  </a:moveTo>
                  <a:cubicBezTo>
                    <a:pt x="735" y="0"/>
                    <a:pt x="1" y="734"/>
                    <a:pt x="1" y="1568"/>
                  </a:cubicBezTo>
                  <a:cubicBezTo>
                    <a:pt x="1" y="2402"/>
                    <a:pt x="735" y="3102"/>
                    <a:pt x="1569" y="3102"/>
                  </a:cubicBezTo>
                  <a:cubicBezTo>
                    <a:pt x="2403" y="3102"/>
                    <a:pt x="3103" y="2402"/>
                    <a:pt x="3103" y="1568"/>
                  </a:cubicBezTo>
                  <a:cubicBezTo>
                    <a:pt x="3103" y="734"/>
                    <a:pt x="2403" y="0"/>
                    <a:pt x="1569" y="0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2368;p55">
              <a:extLst>
                <a:ext uri="{FF2B5EF4-FFF2-40B4-BE49-F238E27FC236}">
                  <a16:creationId xmlns:a16="http://schemas.microsoft.com/office/drawing/2014/main" id="{5086ECC2-EEF0-343B-0B70-BC22F1C24658}"/>
                </a:ext>
              </a:extLst>
            </p:cNvPr>
            <p:cNvSpPr/>
            <p:nvPr/>
          </p:nvSpPr>
          <p:spPr>
            <a:xfrm flipH="1">
              <a:off x="8332653" y="1444064"/>
              <a:ext cx="78919" cy="69414"/>
            </a:xfrm>
            <a:custGeom>
              <a:avLst/>
              <a:gdLst/>
              <a:ahLst/>
              <a:cxnLst/>
              <a:rect l="l" t="t" r="r" b="b"/>
              <a:pathLst>
                <a:path w="3504" h="3082" extrusionOk="0">
                  <a:moveTo>
                    <a:pt x="1777" y="0"/>
                  </a:moveTo>
                  <a:cubicBezTo>
                    <a:pt x="1575" y="0"/>
                    <a:pt x="1368" y="40"/>
                    <a:pt x="1168" y="123"/>
                  </a:cubicBezTo>
                  <a:cubicBezTo>
                    <a:pt x="401" y="457"/>
                    <a:pt x="1" y="1358"/>
                    <a:pt x="334" y="2125"/>
                  </a:cubicBezTo>
                  <a:cubicBezTo>
                    <a:pt x="584" y="2725"/>
                    <a:pt x="1154" y="3082"/>
                    <a:pt x="1746" y="3082"/>
                  </a:cubicBezTo>
                  <a:cubicBezTo>
                    <a:pt x="1944" y="3082"/>
                    <a:pt x="2144" y="3042"/>
                    <a:pt x="2336" y="2959"/>
                  </a:cubicBezTo>
                  <a:cubicBezTo>
                    <a:pt x="3136" y="2659"/>
                    <a:pt x="3503" y="1758"/>
                    <a:pt x="3203" y="957"/>
                  </a:cubicBezTo>
                  <a:cubicBezTo>
                    <a:pt x="2953" y="357"/>
                    <a:pt x="2384" y="0"/>
                    <a:pt x="1777" y="0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2369;p55">
              <a:extLst>
                <a:ext uri="{FF2B5EF4-FFF2-40B4-BE49-F238E27FC236}">
                  <a16:creationId xmlns:a16="http://schemas.microsoft.com/office/drawing/2014/main" id="{EB0B0816-F70F-31B6-655D-E8ABA64EF940}"/>
                </a:ext>
              </a:extLst>
            </p:cNvPr>
            <p:cNvSpPr/>
            <p:nvPr/>
          </p:nvSpPr>
          <p:spPr>
            <a:xfrm flipH="1">
              <a:off x="8260858" y="2382194"/>
              <a:ext cx="365901" cy="33829"/>
            </a:xfrm>
            <a:custGeom>
              <a:avLst/>
              <a:gdLst/>
              <a:ahLst/>
              <a:cxnLst/>
              <a:rect l="l" t="t" r="r" b="b"/>
              <a:pathLst>
                <a:path w="16246" h="1502" extrusionOk="0">
                  <a:moveTo>
                    <a:pt x="767" y="0"/>
                  </a:moveTo>
                  <a:cubicBezTo>
                    <a:pt x="334" y="0"/>
                    <a:pt x="0" y="334"/>
                    <a:pt x="0" y="734"/>
                  </a:cubicBezTo>
                  <a:cubicBezTo>
                    <a:pt x="0" y="1168"/>
                    <a:pt x="334" y="1501"/>
                    <a:pt x="767" y="1501"/>
                  </a:cubicBezTo>
                  <a:lnTo>
                    <a:pt x="15478" y="1501"/>
                  </a:lnTo>
                  <a:cubicBezTo>
                    <a:pt x="15845" y="1501"/>
                    <a:pt x="16178" y="1168"/>
                    <a:pt x="16245" y="734"/>
                  </a:cubicBezTo>
                  <a:cubicBezTo>
                    <a:pt x="16245" y="334"/>
                    <a:pt x="15911" y="0"/>
                    <a:pt x="154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2370;p55">
              <a:extLst>
                <a:ext uri="{FF2B5EF4-FFF2-40B4-BE49-F238E27FC236}">
                  <a16:creationId xmlns:a16="http://schemas.microsoft.com/office/drawing/2014/main" id="{413E05D1-627A-886F-DBCD-CD9D96936C85}"/>
                </a:ext>
              </a:extLst>
            </p:cNvPr>
            <p:cNvSpPr/>
            <p:nvPr/>
          </p:nvSpPr>
          <p:spPr>
            <a:xfrm flipH="1">
              <a:off x="8260858" y="2449041"/>
              <a:ext cx="365901" cy="33851"/>
            </a:xfrm>
            <a:custGeom>
              <a:avLst/>
              <a:gdLst/>
              <a:ahLst/>
              <a:cxnLst/>
              <a:rect l="l" t="t" r="r" b="b"/>
              <a:pathLst>
                <a:path w="16246" h="1503" extrusionOk="0">
                  <a:moveTo>
                    <a:pt x="767" y="1"/>
                  </a:moveTo>
                  <a:cubicBezTo>
                    <a:pt x="334" y="1"/>
                    <a:pt x="0" y="335"/>
                    <a:pt x="0" y="735"/>
                  </a:cubicBezTo>
                  <a:cubicBezTo>
                    <a:pt x="0" y="1168"/>
                    <a:pt x="334" y="1502"/>
                    <a:pt x="767" y="1502"/>
                  </a:cubicBezTo>
                  <a:lnTo>
                    <a:pt x="15478" y="1502"/>
                  </a:lnTo>
                  <a:cubicBezTo>
                    <a:pt x="15845" y="1502"/>
                    <a:pt x="16178" y="1202"/>
                    <a:pt x="16245" y="735"/>
                  </a:cubicBezTo>
                  <a:cubicBezTo>
                    <a:pt x="16245" y="335"/>
                    <a:pt x="15911" y="1"/>
                    <a:pt x="15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2371;p55">
              <a:extLst>
                <a:ext uri="{FF2B5EF4-FFF2-40B4-BE49-F238E27FC236}">
                  <a16:creationId xmlns:a16="http://schemas.microsoft.com/office/drawing/2014/main" id="{6CB1BB67-76EA-7283-96F8-F0851F89A351}"/>
                </a:ext>
              </a:extLst>
            </p:cNvPr>
            <p:cNvSpPr/>
            <p:nvPr/>
          </p:nvSpPr>
          <p:spPr>
            <a:xfrm flipH="1">
              <a:off x="8260858" y="2516676"/>
              <a:ext cx="365901" cy="33829"/>
            </a:xfrm>
            <a:custGeom>
              <a:avLst/>
              <a:gdLst/>
              <a:ahLst/>
              <a:cxnLst/>
              <a:rect l="l" t="t" r="r" b="b"/>
              <a:pathLst>
                <a:path w="16246" h="1502" extrusionOk="0">
                  <a:moveTo>
                    <a:pt x="767" y="0"/>
                  </a:moveTo>
                  <a:cubicBezTo>
                    <a:pt x="334" y="0"/>
                    <a:pt x="0" y="334"/>
                    <a:pt x="0" y="734"/>
                  </a:cubicBezTo>
                  <a:cubicBezTo>
                    <a:pt x="0" y="1168"/>
                    <a:pt x="334" y="1501"/>
                    <a:pt x="767" y="1501"/>
                  </a:cubicBezTo>
                  <a:lnTo>
                    <a:pt x="15478" y="1501"/>
                  </a:lnTo>
                  <a:cubicBezTo>
                    <a:pt x="15845" y="1501"/>
                    <a:pt x="16178" y="1168"/>
                    <a:pt x="16245" y="734"/>
                  </a:cubicBezTo>
                  <a:cubicBezTo>
                    <a:pt x="16245" y="334"/>
                    <a:pt x="15911" y="0"/>
                    <a:pt x="154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2372;p55">
              <a:extLst>
                <a:ext uri="{FF2B5EF4-FFF2-40B4-BE49-F238E27FC236}">
                  <a16:creationId xmlns:a16="http://schemas.microsoft.com/office/drawing/2014/main" id="{BFD89500-C9B7-D44B-E19A-3078AA6D670A}"/>
                </a:ext>
              </a:extLst>
            </p:cNvPr>
            <p:cNvSpPr/>
            <p:nvPr/>
          </p:nvSpPr>
          <p:spPr>
            <a:xfrm flipH="1">
              <a:off x="7746241" y="2182487"/>
              <a:ext cx="459054" cy="403941"/>
            </a:xfrm>
            <a:custGeom>
              <a:avLst/>
              <a:gdLst/>
              <a:ahLst/>
              <a:cxnLst/>
              <a:rect l="l" t="t" r="r" b="b"/>
              <a:pathLst>
                <a:path w="20382" h="17935" extrusionOk="0">
                  <a:moveTo>
                    <a:pt x="10168" y="0"/>
                  </a:moveTo>
                  <a:cubicBezTo>
                    <a:pt x="9012" y="0"/>
                    <a:pt x="7837" y="224"/>
                    <a:pt x="6705" y="695"/>
                  </a:cubicBezTo>
                  <a:cubicBezTo>
                    <a:pt x="2135" y="2629"/>
                    <a:pt x="0" y="7866"/>
                    <a:pt x="1935" y="12436"/>
                  </a:cubicBezTo>
                  <a:cubicBezTo>
                    <a:pt x="3366" y="15874"/>
                    <a:pt x="6703" y="17934"/>
                    <a:pt x="10214" y="17934"/>
                  </a:cubicBezTo>
                  <a:cubicBezTo>
                    <a:pt x="11370" y="17934"/>
                    <a:pt x="12545" y="17711"/>
                    <a:pt x="13677" y="17240"/>
                  </a:cubicBezTo>
                  <a:cubicBezTo>
                    <a:pt x="18213" y="15305"/>
                    <a:pt x="20382" y="10035"/>
                    <a:pt x="18447" y="5498"/>
                  </a:cubicBezTo>
                  <a:cubicBezTo>
                    <a:pt x="17017" y="2060"/>
                    <a:pt x="13679" y="0"/>
                    <a:pt x="101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2373;p55">
              <a:extLst>
                <a:ext uri="{FF2B5EF4-FFF2-40B4-BE49-F238E27FC236}">
                  <a16:creationId xmlns:a16="http://schemas.microsoft.com/office/drawing/2014/main" id="{FBF83347-A722-FEA3-8D6C-46612070AA25}"/>
                </a:ext>
              </a:extLst>
            </p:cNvPr>
            <p:cNvSpPr/>
            <p:nvPr/>
          </p:nvSpPr>
          <p:spPr>
            <a:xfrm flipH="1">
              <a:off x="7789057" y="2220010"/>
              <a:ext cx="372657" cy="328874"/>
            </a:xfrm>
            <a:custGeom>
              <a:avLst/>
              <a:gdLst/>
              <a:ahLst/>
              <a:cxnLst/>
              <a:rect l="l" t="t" r="r" b="b"/>
              <a:pathLst>
                <a:path w="16546" h="14602" extrusionOk="0">
                  <a:moveTo>
                    <a:pt x="8253" y="1"/>
                  </a:moveTo>
                  <a:cubicBezTo>
                    <a:pt x="5369" y="1"/>
                    <a:pt x="2643" y="1723"/>
                    <a:pt x="1501" y="4566"/>
                  </a:cubicBezTo>
                  <a:cubicBezTo>
                    <a:pt x="0" y="8302"/>
                    <a:pt x="1801" y="12572"/>
                    <a:pt x="5537" y="14073"/>
                  </a:cubicBezTo>
                  <a:cubicBezTo>
                    <a:pt x="6431" y="14432"/>
                    <a:pt x="7353" y="14602"/>
                    <a:pt x="8259" y="14602"/>
                  </a:cubicBezTo>
                  <a:cubicBezTo>
                    <a:pt x="11143" y="14602"/>
                    <a:pt x="13869" y="12879"/>
                    <a:pt x="15011" y="10037"/>
                  </a:cubicBezTo>
                  <a:cubicBezTo>
                    <a:pt x="16545" y="6301"/>
                    <a:pt x="14744" y="2064"/>
                    <a:pt x="10975" y="530"/>
                  </a:cubicBezTo>
                  <a:cubicBezTo>
                    <a:pt x="10081" y="171"/>
                    <a:pt x="9159" y="1"/>
                    <a:pt x="8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2374;p55">
              <a:extLst>
                <a:ext uri="{FF2B5EF4-FFF2-40B4-BE49-F238E27FC236}">
                  <a16:creationId xmlns:a16="http://schemas.microsoft.com/office/drawing/2014/main" id="{32A49D54-70B5-9D27-2A25-054992135484}"/>
                </a:ext>
              </a:extLst>
            </p:cNvPr>
            <p:cNvSpPr/>
            <p:nvPr/>
          </p:nvSpPr>
          <p:spPr>
            <a:xfrm>
              <a:off x="7876962" y="2246946"/>
              <a:ext cx="198356" cy="273491"/>
            </a:xfrm>
            <a:custGeom>
              <a:avLst/>
              <a:gdLst/>
              <a:ahLst/>
              <a:cxnLst/>
              <a:rect l="l" t="t" r="r" b="b"/>
              <a:pathLst>
                <a:path w="8807" h="12143" extrusionOk="0">
                  <a:moveTo>
                    <a:pt x="3469" y="3103"/>
                  </a:moveTo>
                  <a:cubicBezTo>
                    <a:pt x="3970" y="3136"/>
                    <a:pt x="4470" y="3170"/>
                    <a:pt x="4970" y="3170"/>
                  </a:cubicBezTo>
                  <a:cubicBezTo>
                    <a:pt x="5137" y="3203"/>
                    <a:pt x="5337" y="3270"/>
                    <a:pt x="5504" y="3337"/>
                  </a:cubicBezTo>
                  <a:cubicBezTo>
                    <a:pt x="5871" y="3503"/>
                    <a:pt x="6105" y="3837"/>
                    <a:pt x="6105" y="4237"/>
                  </a:cubicBezTo>
                  <a:cubicBezTo>
                    <a:pt x="6105" y="4704"/>
                    <a:pt x="5838" y="4971"/>
                    <a:pt x="5471" y="5138"/>
                  </a:cubicBezTo>
                  <a:cubicBezTo>
                    <a:pt x="4970" y="5305"/>
                    <a:pt x="4470" y="5338"/>
                    <a:pt x="3970" y="5338"/>
                  </a:cubicBezTo>
                  <a:lnTo>
                    <a:pt x="3469" y="5338"/>
                  </a:lnTo>
                  <a:lnTo>
                    <a:pt x="3469" y="3103"/>
                  </a:lnTo>
                  <a:close/>
                  <a:moveTo>
                    <a:pt x="4403" y="6455"/>
                  </a:moveTo>
                  <a:cubicBezTo>
                    <a:pt x="4712" y="6455"/>
                    <a:pt x="5020" y="6472"/>
                    <a:pt x="5337" y="6539"/>
                  </a:cubicBezTo>
                  <a:cubicBezTo>
                    <a:pt x="5538" y="6639"/>
                    <a:pt x="5804" y="6672"/>
                    <a:pt x="6005" y="6806"/>
                  </a:cubicBezTo>
                  <a:cubicBezTo>
                    <a:pt x="6438" y="7006"/>
                    <a:pt x="6605" y="7306"/>
                    <a:pt x="6605" y="7773"/>
                  </a:cubicBezTo>
                  <a:cubicBezTo>
                    <a:pt x="6605" y="8207"/>
                    <a:pt x="6338" y="8507"/>
                    <a:pt x="5971" y="8674"/>
                  </a:cubicBezTo>
                  <a:cubicBezTo>
                    <a:pt x="5471" y="8874"/>
                    <a:pt x="4870" y="8974"/>
                    <a:pt x="4337" y="8974"/>
                  </a:cubicBezTo>
                  <a:lnTo>
                    <a:pt x="3469" y="8974"/>
                  </a:lnTo>
                  <a:lnTo>
                    <a:pt x="3469" y="6472"/>
                  </a:lnTo>
                  <a:cubicBezTo>
                    <a:pt x="3786" y="6472"/>
                    <a:pt x="4095" y="6455"/>
                    <a:pt x="4403" y="6455"/>
                  </a:cubicBezTo>
                  <a:close/>
                  <a:moveTo>
                    <a:pt x="2269" y="1"/>
                  </a:moveTo>
                  <a:lnTo>
                    <a:pt x="2269" y="1836"/>
                  </a:lnTo>
                  <a:lnTo>
                    <a:pt x="0" y="1836"/>
                  </a:lnTo>
                  <a:lnTo>
                    <a:pt x="0" y="3003"/>
                  </a:lnTo>
                  <a:lnTo>
                    <a:pt x="934" y="3003"/>
                  </a:lnTo>
                  <a:cubicBezTo>
                    <a:pt x="1268" y="3003"/>
                    <a:pt x="1468" y="3270"/>
                    <a:pt x="1468" y="3603"/>
                  </a:cubicBezTo>
                  <a:lnTo>
                    <a:pt x="1468" y="5838"/>
                  </a:lnTo>
                  <a:lnTo>
                    <a:pt x="1468" y="8440"/>
                  </a:lnTo>
                  <a:cubicBezTo>
                    <a:pt x="1468" y="8774"/>
                    <a:pt x="1335" y="8941"/>
                    <a:pt x="1001" y="8941"/>
                  </a:cubicBezTo>
                  <a:lnTo>
                    <a:pt x="200" y="8941"/>
                  </a:lnTo>
                  <a:cubicBezTo>
                    <a:pt x="167" y="9374"/>
                    <a:pt x="100" y="9808"/>
                    <a:pt x="0" y="10275"/>
                  </a:cubicBezTo>
                  <a:lnTo>
                    <a:pt x="2269" y="10275"/>
                  </a:lnTo>
                  <a:lnTo>
                    <a:pt x="2269" y="12143"/>
                  </a:lnTo>
                  <a:lnTo>
                    <a:pt x="3369" y="12143"/>
                  </a:lnTo>
                  <a:lnTo>
                    <a:pt x="3369" y="10308"/>
                  </a:lnTo>
                  <a:lnTo>
                    <a:pt x="4270" y="10308"/>
                  </a:lnTo>
                  <a:lnTo>
                    <a:pt x="4270" y="12143"/>
                  </a:lnTo>
                  <a:lnTo>
                    <a:pt x="5371" y="12143"/>
                  </a:lnTo>
                  <a:lnTo>
                    <a:pt x="5371" y="10342"/>
                  </a:lnTo>
                  <a:cubicBezTo>
                    <a:pt x="5971" y="10208"/>
                    <a:pt x="6505" y="10175"/>
                    <a:pt x="7039" y="10008"/>
                  </a:cubicBezTo>
                  <a:cubicBezTo>
                    <a:pt x="8006" y="9741"/>
                    <a:pt x="8606" y="9141"/>
                    <a:pt x="8706" y="8140"/>
                  </a:cubicBezTo>
                  <a:cubicBezTo>
                    <a:pt x="8773" y="8007"/>
                    <a:pt x="8773" y="7840"/>
                    <a:pt x="8773" y="7706"/>
                  </a:cubicBezTo>
                  <a:cubicBezTo>
                    <a:pt x="8807" y="6639"/>
                    <a:pt x="8306" y="5972"/>
                    <a:pt x="7272" y="5672"/>
                  </a:cubicBezTo>
                  <a:cubicBezTo>
                    <a:pt x="7272" y="5672"/>
                    <a:pt x="7205" y="5638"/>
                    <a:pt x="7172" y="5638"/>
                  </a:cubicBezTo>
                  <a:lnTo>
                    <a:pt x="7205" y="5572"/>
                  </a:lnTo>
                  <a:cubicBezTo>
                    <a:pt x="8106" y="5038"/>
                    <a:pt x="8373" y="4104"/>
                    <a:pt x="7973" y="3136"/>
                  </a:cubicBezTo>
                  <a:cubicBezTo>
                    <a:pt x="7706" y="2603"/>
                    <a:pt x="7305" y="2303"/>
                    <a:pt x="6772" y="2136"/>
                  </a:cubicBezTo>
                  <a:cubicBezTo>
                    <a:pt x="6371" y="2002"/>
                    <a:pt x="5971" y="1969"/>
                    <a:pt x="5538" y="1869"/>
                  </a:cubicBezTo>
                  <a:cubicBezTo>
                    <a:pt x="5471" y="1869"/>
                    <a:pt x="5437" y="1869"/>
                    <a:pt x="5437" y="1735"/>
                  </a:cubicBezTo>
                  <a:lnTo>
                    <a:pt x="5437" y="968"/>
                  </a:lnTo>
                  <a:lnTo>
                    <a:pt x="5437" y="1"/>
                  </a:lnTo>
                  <a:lnTo>
                    <a:pt x="4303" y="1"/>
                  </a:lnTo>
                  <a:lnTo>
                    <a:pt x="4303" y="1802"/>
                  </a:lnTo>
                  <a:cubicBezTo>
                    <a:pt x="4103" y="1802"/>
                    <a:pt x="3903" y="1817"/>
                    <a:pt x="3693" y="1817"/>
                  </a:cubicBezTo>
                  <a:cubicBezTo>
                    <a:pt x="3588" y="1817"/>
                    <a:pt x="3480" y="1813"/>
                    <a:pt x="3369" y="1802"/>
                  </a:cubicBezTo>
                  <a:lnTo>
                    <a:pt x="33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2375;p55">
              <a:extLst>
                <a:ext uri="{FF2B5EF4-FFF2-40B4-BE49-F238E27FC236}">
                  <a16:creationId xmlns:a16="http://schemas.microsoft.com/office/drawing/2014/main" id="{B5EFBF9A-315D-A6D5-503A-8BD30097FC94}"/>
                </a:ext>
              </a:extLst>
            </p:cNvPr>
            <p:cNvSpPr/>
            <p:nvPr/>
          </p:nvSpPr>
          <p:spPr>
            <a:xfrm>
              <a:off x="7253082" y="1584312"/>
              <a:ext cx="856486" cy="541711"/>
            </a:xfrm>
            <a:custGeom>
              <a:avLst/>
              <a:gdLst/>
              <a:ahLst/>
              <a:cxnLst/>
              <a:rect l="l" t="t" r="r" b="b"/>
              <a:pathLst>
                <a:path w="38028" h="24052" extrusionOk="0">
                  <a:moveTo>
                    <a:pt x="3036" y="1"/>
                  </a:moveTo>
                  <a:cubicBezTo>
                    <a:pt x="1368" y="1"/>
                    <a:pt x="1" y="1368"/>
                    <a:pt x="1" y="3036"/>
                  </a:cubicBezTo>
                  <a:lnTo>
                    <a:pt x="1" y="21016"/>
                  </a:lnTo>
                  <a:cubicBezTo>
                    <a:pt x="1" y="22684"/>
                    <a:pt x="1368" y="24051"/>
                    <a:pt x="3036" y="24051"/>
                  </a:cubicBezTo>
                  <a:lnTo>
                    <a:pt x="34926" y="24051"/>
                  </a:lnTo>
                  <a:cubicBezTo>
                    <a:pt x="36627" y="24051"/>
                    <a:pt x="37961" y="22684"/>
                    <a:pt x="38028" y="21016"/>
                  </a:cubicBezTo>
                  <a:lnTo>
                    <a:pt x="38028" y="3036"/>
                  </a:lnTo>
                  <a:cubicBezTo>
                    <a:pt x="38028" y="1368"/>
                    <a:pt x="36627" y="1"/>
                    <a:pt x="349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2376;p55">
              <a:extLst>
                <a:ext uri="{FF2B5EF4-FFF2-40B4-BE49-F238E27FC236}">
                  <a16:creationId xmlns:a16="http://schemas.microsoft.com/office/drawing/2014/main" id="{7D4B0462-C134-373F-3A6C-DA233880F743}"/>
                </a:ext>
              </a:extLst>
            </p:cNvPr>
            <p:cNvSpPr/>
            <p:nvPr/>
          </p:nvSpPr>
          <p:spPr>
            <a:xfrm flipH="1">
              <a:off x="7298471" y="1551271"/>
              <a:ext cx="856486" cy="541689"/>
            </a:xfrm>
            <a:custGeom>
              <a:avLst/>
              <a:gdLst/>
              <a:ahLst/>
              <a:cxnLst/>
              <a:rect l="l" t="t" r="r" b="b"/>
              <a:pathLst>
                <a:path w="38028" h="24051" extrusionOk="0">
                  <a:moveTo>
                    <a:pt x="3036" y="0"/>
                  </a:moveTo>
                  <a:cubicBezTo>
                    <a:pt x="1368" y="0"/>
                    <a:pt x="0" y="1368"/>
                    <a:pt x="0" y="3036"/>
                  </a:cubicBezTo>
                  <a:lnTo>
                    <a:pt x="0" y="21015"/>
                  </a:lnTo>
                  <a:cubicBezTo>
                    <a:pt x="0" y="22683"/>
                    <a:pt x="1368" y="24051"/>
                    <a:pt x="3036" y="24051"/>
                  </a:cubicBezTo>
                  <a:lnTo>
                    <a:pt x="34992" y="24051"/>
                  </a:lnTo>
                  <a:cubicBezTo>
                    <a:pt x="36660" y="24051"/>
                    <a:pt x="38028" y="22683"/>
                    <a:pt x="38028" y="21015"/>
                  </a:cubicBezTo>
                  <a:lnTo>
                    <a:pt x="38028" y="3036"/>
                  </a:lnTo>
                  <a:cubicBezTo>
                    <a:pt x="38028" y="1368"/>
                    <a:pt x="36660" y="0"/>
                    <a:pt x="34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2377;p55">
              <a:extLst>
                <a:ext uri="{FF2B5EF4-FFF2-40B4-BE49-F238E27FC236}">
                  <a16:creationId xmlns:a16="http://schemas.microsoft.com/office/drawing/2014/main" id="{B45DC205-CB06-5487-6E65-368CE85A3B6B}"/>
                </a:ext>
              </a:extLst>
            </p:cNvPr>
            <p:cNvSpPr/>
            <p:nvPr/>
          </p:nvSpPr>
          <p:spPr>
            <a:xfrm flipH="1">
              <a:off x="7396129" y="1627150"/>
              <a:ext cx="653648" cy="97680"/>
            </a:xfrm>
            <a:custGeom>
              <a:avLst/>
              <a:gdLst/>
              <a:ahLst/>
              <a:cxnLst/>
              <a:rect l="l" t="t" r="r" b="b"/>
              <a:pathLst>
                <a:path w="29022" h="4337" extrusionOk="0">
                  <a:moveTo>
                    <a:pt x="2169" y="0"/>
                  </a:moveTo>
                  <a:cubicBezTo>
                    <a:pt x="968" y="0"/>
                    <a:pt x="0" y="968"/>
                    <a:pt x="0" y="2168"/>
                  </a:cubicBezTo>
                  <a:cubicBezTo>
                    <a:pt x="0" y="3369"/>
                    <a:pt x="968" y="4337"/>
                    <a:pt x="2169" y="4337"/>
                  </a:cubicBezTo>
                  <a:lnTo>
                    <a:pt x="26853" y="4337"/>
                  </a:lnTo>
                  <a:cubicBezTo>
                    <a:pt x="28020" y="4337"/>
                    <a:pt x="28988" y="3369"/>
                    <a:pt x="29021" y="2168"/>
                  </a:cubicBezTo>
                  <a:cubicBezTo>
                    <a:pt x="29021" y="968"/>
                    <a:pt x="28054" y="0"/>
                    <a:pt x="268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2378;p55">
              <a:extLst>
                <a:ext uri="{FF2B5EF4-FFF2-40B4-BE49-F238E27FC236}">
                  <a16:creationId xmlns:a16="http://schemas.microsoft.com/office/drawing/2014/main" id="{B6EA5962-E34B-FD8B-78F8-507172EAFAC8}"/>
                </a:ext>
              </a:extLst>
            </p:cNvPr>
            <p:cNvSpPr/>
            <p:nvPr/>
          </p:nvSpPr>
          <p:spPr>
            <a:xfrm flipH="1">
              <a:off x="7396129" y="1627150"/>
              <a:ext cx="271238" cy="97680"/>
            </a:xfrm>
            <a:custGeom>
              <a:avLst/>
              <a:gdLst/>
              <a:ahLst/>
              <a:cxnLst/>
              <a:rect l="l" t="t" r="r" b="b"/>
              <a:pathLst>
                <a:path w="12043" h="4337" extrusionOk="0">
                  <a:moveTo>
                    <a:pt x="0" y="0"/>
                  </a:moveTo>
                  <a:lnTo>
                    <a:pt x="0" y="4337"/>
                  </a:lnTo>
                  <a:lnTo>
                    <a:pt x="9874" y="4337"/>
                  </a:lnTo>
                  <a:cubicBezTo>
                    <a:pt x="11075" y="4337"/>
                    <a:pt x="12042" y="3369"/>
                    <a:pt x="12042" y="2168"/>
                  </a:cubicBezTo>
                  <a:cubicBezTo>
                    <a:pt x="12009" y="968"/>
                    <a:pt x="11041" y="0"/>
                    <a:pt x="98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2379;p55">
              <a:extLst>
                <a:ext uri="{FF2B5EF4-FFF2-40B4-BE49-F238E27FC236}">
                  <a16:creationId xmlns:a16="http://schemas.microsoft.com/office/drawing/2014/main" id="{A797CD26-12C8-1E48-8D43-3A2B9844A53D}"/>
                </a:ext>
              </a:extLst>
            </p:cNvPr>
            <p:cNvSpPr/>
            <p:nvPr/>
          </p:nvSpPr>
          <p:spPr>
            <a:xfrm flipH="1">
              <a:off x="7613268" y="1627060"/>
              <a:ext cx="108941" cy="97860"/>
            </a:xfrm>
            <a:custGeom>
              <a:avLst/>
              <a:gdLst/>
              <a:ahLst/>
              <a:cxnLst/>
              <a:rect l="l" t="t" r="r" b="b"/>
              <a:pathLst>
                <a:path w="4837" h="4345" extrusionOk="0">
                  <a:moveTo>
                    <a:pt x="2427" y="0"/>
                  </a:moveTo>
                  <a:cubicBezTo>
                    <a:pt x="2209" y="0"/>
                    <a:pt x="1986" y="34"/>
                    <a:pt x="1768" y="104"/>
                  </a:cubicBezTo>
                  <a:cubicBezTo>
                    <a:pt x="634" y="471"/>
                    <a:pt x="0" y="1672"/>
                    <a:pt x="367" y="2840"/>
                  </a:cubicBezTo>
                  <a:cubicBezTo>
                    <a:pt x="636" y="3755"/>
                    <a:pt x="1493" y="4345"/>
                    <a:pt x="2410" y="4345"/>
                  </a:cubicBezTo>
                  <a:cubicBezTo>
                    <a:pt x="2628" y="4345"/>
                    <a:pt x="2851" y="4311"/>
                    <a:pt x="3069" y="4241"/>
                  </a:cubicBezTo>
                  <a:cubicBezTo>
                    <a:pt x="4203" y="3874"/>
                    <a:pt x="4837" y="2673"/>
                    <a:pt x="4470" y="1505"/>
                  </a:cubicBezTo>
                  <a:cubicBezTo>
                    <a:pt x="4201" y="590"/>
                    <a:pt x="3344" y="0"/>
                    <a:pt x="2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2380;p55">
              <a:extLst>
                <a:ext uri="{FF2B5EF4-FFF2-40B4-BE49-F238E27FC236}">
                  <a16:creationId xmlns:a16="http://schemas.microsoft.com/office/drawing/2014/main" id="{A0E6D372-98A0-176C-502A-C6557DFC3C86}"/>
                </a:ext>
              </a:extLst>
            </p:cNvPr>
            <p:cNvSpPr/>
            <p:nvPr/>
          </p:nvSpPr>
          <p:spPr>
            <a:xfrm flipH="1">
              <a:off x="7396129" y="1757105"/>
              <a:ext cx="653648" cy="97703"/>
            </a:xfrm>
            <a:custGeom>
              <a:avLst/>
              <a:gdLst/>
              <a:ahLst/>
              <a:cxnLst/>
              <a:rect l="l" t="t" r="r" b="b"/>
              <a:pathLst>
                <a:path w="29022" h="4338" extrusionOk="0">
                  <a:moveTo>
                    <a:pt x="2169" y="1"/>
                  </a:moveTo>
                  <a:cubicBezTo>
                    <a:pt x="968" y="1"/>
                    <a:pt x="0" y="935"/>
                    <a:pt x="0" y="2169"/>
                  </a:cubicBezTo>
                  <a:cubicBezTo>
                    <a:pt x="0" y="3370"/>
                    <a:pt x="968" y="4337"/>
                    <a:pt x="2169" y="4337"/>
                  </a:cubicBezTo>
                  <a:lnTo>
                    <a:pt x="26853" y="4337"/>
                  </a:lnTo>
                  <a:cubicBezTo>
                    <a:pt x="28020" y="4337"/>
                    <a:pt x="28988" y="3370"/>
                    <a:pt x="29021" y="2169"/>
                  </a:cubicBezTo>
                  <a:cubicBezTo>
                    <a:pt x="29021" y="935"/>
                    <a:pt x="28054" y="1"/>
                    <a:pt x="268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2381;p55">
              <a:extLst>
                <a:ext uri="{FF2B5EF4-FFF2-40B4-BE49-F238E27FC236}">
                  <a16:creationId xmlns:a16="http://schemas.microsoft.com/office/drawing/2014/main" id="{54312FBC-CB1A-FADD-C29F-3DF8C20D5B6F}"/>
                </a:ext>
              </a:extLst>
            </p:cNvPr>
            <p:cNvSpPr/>
            <p:nvPr/>
          </p:nvSpPr>
          <p:spPr>
            <a:xfrm flipH="1">
              <a:off x="7396129" y="1887082"/>
              <a:ext cx="653648" cy="97703"/>
            </a:xfrm>
            <a:custGeom>
              <a:avLst/>
              <a:gdLst/>
              <a:ahLst/>
              <a:cxnLst/>
              <a:rect l="l" t="t" r="r" b="b"/>
              <a:pathLst>
                <a:path w="29022" h="4338" extrusionOk="0">
                  <a:moveTo>
                    <a:pt x="2169" y="1"/>
                  </a:moveTo>
                  <a:cubicBezTo>
                    <a:pt x="968" y="1"/>
                    <a:pt x="0" y="968"/>
                    <a:pt x="0" y="2169"/>
                  </a:cubicBezTo>
                  <a:cubicBezTo>
                    <a:pt x="0" y="3403"/>
                    <a:pt x="968" y="4337"/>
                    <a:pt x="2169" y="4337"/>
                  </a:cubicBezTo>
                  <a:lnTo>
                    <a:pt x="26853" y="4337"/>
                  </a:lnTo>
                  <a:cubicBezTo>
                    <a:pt x="28020" y="4337"/>
                    <a:pt x="28988" y="3403"/>
                    <a:pt x="29021" y="2169"/>
                  </a:cubicBezTo>
                  <a:cubicBezTo>
                    <a:pt x="29021" y="968"/>
                    <a:pt x="28054" y="1"/>
                    <a:pt x="268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2382;p55">
              <a:extLst>
                <a:ext uri="{FF2B5EF4-FFF2-40B4-BE49-F238E27FC236}">
                  <a16:creationId xmlns:a16="http://schemas.microsoft.com/office/drawing/2014/main" id="{2671AEB8-9FF0-CDEB-A72E-51AC9240DB24}"/>
                </a:ext>
              </a:extLst>
            </p:cNvPr>
            <p:cNvSpPr/>
            <p:nvPr/>
          </p:nvSpPr>
          <p:spPr>
            <a:xfrm flipH="1">
              <a:off x="7396129" y="1757870"/>
              <a:ext cx="389955" cy="97680"/>
            </a:xfrm>
            <a:custGeom>
              <a:avLst/>
              <a:gdLst/>
              <a:ahLst/>
              <a:cxnLst/>
              <a:rect l="l" t="t" r="r" b="b"/>
              <a:pathLst>
                <a:path w="17314" h="4337" extrusionOk="0">
                  <a:moveTo>
                    <a:pt x="1" y="0"/>
                  </a:moveTo>
                  <a:lnTo>
                    <a:pt x="1" y="4337"/>
                  </a:lnTo>
                  <a:lnTo>
                    <a:pt x="15145" y="4337"/>
                  </a:lnTo>
                  <a:cubicBezTo>
                    <a:pt x="16346" y="4337"/>
                    <a:pt x="17313" y="3369"/>
                    <a:pt x="17313" y="2169"/>
                  </a:cubicBezTo>
                  <a:cubicBezTo>
                    <a:pt x="17280" y="968"/>
                    <a:pt x="16312" y="0"/>
                    <a:pt x="15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2383;p55">
              <a:extLst>
                <a:ext uri="{FF2B5EF4-FFF2-40B4-BE49-F238E27FC236}">
                  <a16:creationId xmlns:a16="http://schemas.microsoft.com/office/drawing/2014/main" id="{5D8A1399-1E8E-1706-FC84-E155789C537C}"/>
                </a:ext>
              </a:extLst>
            </p:cNvPr>
            <p:cNvSpPr/>
            <p:nvPr/>
          </p:nvSpPr>
          <p:spPr>
            <a:xfrm flipH="1">
              <a:off x="7396129" y="1887082"/>
              <a:ext cx="250202" cy="97703"/>
            </a:xfrm>
            <a:custGeom>
              <a:avLst/>
              <a:gdLst/>
              <a:ahLst/>
              <a:cxnLst/>
              <a:rect l="l" t="t" r="r" b="b"/>
              <a:pathLst>
                <a:path w="11109" h="4338" extrusionOk="0">
                  <a:moveTo>
                    <a:pt x="0" y="1"/>
                  </a:moveTo>
                  <a:lnTo>
                    <a:pt x="0" y="4337"/>
                  </a:lnTo>
                  <a:lnTo>
                    <a:pt x="8940" y="4337"/>
                  </a:lnTo>
                  <a:cubicBezTo>
                    <a:pt x="10141" y="4337"/>
                    <a:pt x="11108" y="3403"/>
                    <a:pt x="11108" y="2169"/>
                  </a:cubicBezTo>
                  <a:cubicBezTo>
                    <a:pt x="11075" y="968"/>
                    <a:pt x="10107" y="1"/>
                    <a:pt x="89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2384;p55">
              <a:extLst>
                <a:ext uri="{FF2B5EF4-FFF2-40B4-BE49-F238E27FC236}">
                  <a16:creationId xmlns:a16="http://schemas.microsoft.com/office/drawing/2014/main" id="{761D3C50-46AF-A50C-35EA-524AA9051EB0}"/>
                </a:ext>
              </a:extLst>
            </p:cNvPr>
            <p:cNvSpPr/>
            <p:nvPr/>
          </p:nvSpPr>
          <p:spPr>
            <a:xfrm flipH="1">
              <a:off x="7737232" y="1757105"/>
              <a:ext cx="97680" cy="97703"/>
            </a:xfrm>
            <a:custGeom>
              <a:avLst/>
              <a:gdLst/>
              <a:ahLst/>
              <a:cxnLst/>
              <a:rect l="l" t="t" r="r" b="b"/>
              <a:pathLst>
                <a:path w="4337" h="4338" extrusionOk="0">
                  <a:moveTo>
                    <a:pt x="2169" y="1"/>
                  </a:moveTo>
                  <a:cubicBezTo>
                    <a:pt x="968" y="1"/>
                    <a:pt x="1" y="935"/>
                    <a:pt x="1" y="2169"/>
                  </a:cubicBezTo>
                  <a:cubicBezTo>
                    <a:pt x="1" y="3370"/>
                    <a:pt x="968" y="4337"/>
                    <a:pt x="2169" y="4337"/>
                  </a:cubicBezTo>
                  <a:cubicBezTo>
                    <a:pt x="3370" y="4337"/>
                    <a:pt x="4337" y="3370"/>
                    <a:pt x="4337" y="2169"/>
                  </a:cubicBezTo>
                  <a:cubicBezTo>
                    <a:pt x="4337" y="935"/>
                    <a:pt x="3336" y="1"/>
                    <a:pt x="2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2385;p55">
              <a:extLst>
                <a:ext uri="{FF2B5EF4-FFF2-40B4-BE49-F238E27FC236}">
                  <a16:creationId xmlns:a16="http://schemas.microsoft.com/office/drawing/2014/main" id="{DE47B6E3-7E6F-2A4D-AED9-3DDDAB143485}"/>
                </a:ext>
              </a:extLst>
            </p:cNvPr>
            <p:cNvSpPr/>
            <p:nvPr/>
          </p:nvSpPr>
          <p:spPr>
            <a:xfrm flipH="1">
              <a:off x="7601985" y="1887082"/>
              <a:ext cx="97703" cy="97703"/>
            </a:xfrm>
            <a:custGeom>
              <a:avLst/>
              <a:gdLst/>
              <a:ahLst/>
              <a:cxnLst/>
              <a:rect l="l" t="t" r="r" b="b"/>
              <a:pathLst>
                <a:path w="4338" h="4338" extrusionOk="0">
                  <a:moveTo>
                    <a:pt x="2169" y="1"/>
                  </a:moveTo>
                  <a:cubicBezTo>
                    <a:pt x="968" y="1"/>
                    <a:pt x="1" y="968"/>
                    <a:pt x="1" y="2169"/>
                  </a:cubicBezTo>
                  <a:cubicBezTo>
                    <a:pt x="1" y="3370"/>
                    <a:pt x="968" y="4337"/>
                    <a:pt x="2169" y="4337"/>
                  </a:cubicBezTo>
                  <a:cubicBezTo>
                    <a:pt x="3370" y="4337"/>
                    <a:pt x="4337" y="3370"/>
                    <a:pt x="4337" y="2169"/>
                  </a:cubicBezTo>
                  <a:cubicBezTo>
                    <a:pt x="4337" y="968"/>
                    <a:pt x="3370" y="1"/>
                    <a:pt x="2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2386;p55">
              <a:extLst>
                <a:ext uri="{FF2B5EF4-FFF2-40B4-BE49-F238E27FC236}">
                  <a16:creationId xmlns:a16="http://schemas.microsoft.com/office/drawing/2014/main" id="{150B93F7-7723-79F3-880A-3A4B89CDE0B4}"/>
                </a:ext>
              </a:extLst>
            </p:cNvPr>
            <p:cNvSpPr/>
            <p:nvPr/>
          </p:nvSpPr>
          <p:spPr>
            <a:xfrm flipH="1">
              <a:off x="6699267" y="4352378"/>
              <a:ext cx="649121" cy="791125"/>
            </a:xfrm>
            <a:custGeom>
              <a:avLst/>
              <a:gdLst/>
              <a:ahLst/>
              <a:cxnLst/>
              <a:rect l="l" t="t" r="r" b="b"/>
              <a:pathLst>
                <a:path w="28821" h="35126" extrusionOk="0">
                  <a:moveTo>
                    <a:pt x="0" y="0"/>
                  </a:moveTo>
                  <a:lnTo>
                    <a:pt x="2502" y="20848"/>
                  </a:lnTo>
                  <a:lnTo>
                    <a:pt x="5404" y="35125"/>
                  </a:lnTo>
                  <a:lnTo>
                    <a:pt x="28821" y="35125"/>
                  </a:lnTo>
                  <a:lnTo>
                    <a:pt x="18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2387;p55">
              <a:extLst>
                <a:ext uri="{FF2B5EF4-FFF2-40B4-BE49-F238E27FC236}">
                  <a16:creationId xmlns:a16="http://schemas.microsoft.com/office/drawing/2014/main" id="{83CE2A30-A050-DE93-7594-2194964C2D89}"/>
                </a:ext>
              </a:extLst>
            </p:cNvPr>
            <p:cNvSpPr/>
            <p:nvPr/>
          </p:nvSpPr>
          <p:spPr>
            <a:xfrm flipH="1">
              <a:off x="7275505" y="4352378"/>
              <a:ext cx="672409" cy="791125"/>
            </a:xfrm>
            <a:custGeom>
              <a:avLst/>
              <a:gdLst/>
              <a:ahLst/>
              <a:cxnLst/>
              <a:rect l="l" t="t" r="r" b="b"/>
              <a:pathLst>
                <a:path w="29855" h="35126" extrusionOk="0">
                  <a:moveTo>
                    <a:pt x="10474" y="0"/>
                  </a:moveTo>
                  <a:lnTo>
                    <a:pt x="0" y="35125"/>
                  </a:lnTo>
                  <a:lnTo>
                    <a:pt x="26752" y="35125"/>
                  </a:lnTo>
                  <a:lnTo>
                    <a:pt x="29855" y="20915"/>
                  </a:lnTo>
                  <a:lnTo>
                    <a:pt x="288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2388;p55">
              <a:extLst>
                <a:ext uri="{FF2B5EF4-FFF2-40B4-BE49-F238E27FC236}">
                  <a16:creationId xmlns:a16="http://schemas.microsoft.com/office/drawing/2014/main" id="{B2168E99-F626-D071-9851-AA059D78356B}"/>
                </a:ext>
              </a:extLst>
            </p:cNvPr>
            <p:cNvSpPr/>
            <p:nvPr/>
          </p:nvSpPr>
          <p:spPr>
            <a:xfrm flipH="1">
              <a:off x="6809695" y="4352378"/>
              <a:ext cx="257725" cy="424482"/>
            </a:xfrm>
            <a:custGeom>
              <a:avLst/>
              <a:gdLst/>
              <a:ahLst/>
              <a:cxnLst/>
              <a:rect l="l" t="t" r="r" b="b"/>
              <a:pathLst>
                <a:path w="11443" h="18847" extrusionOk="0">
                  <a:moveTo>
                    <a:pt x="1" y="0"/>
                  </a:moveTo>
                  <a:cubicBezTo>
                    <a:pt x="334" y="5671"/>
                    <a:pt x="2602" y="11275"/>
                    <a:pt x="6439" y="15511"/>
                  </a:cubicBezTo>
                  <a:cubicBezTo>
                    <a:pt x="7573" y="16812"/>
                    <a:pt x="8907" y="17980"/>
                    <a:pt x="10508" y="18647"/>
                  </a:cubicBezTo>
                  <a:cubicBezTo>
                    <a:pt x="10775" y="18780"/>
                    <a:pt x="11109" y="18814"/>
                    <a:pt x="11442" y="18847"/>
                  </a:cubicBezTo>
                  <a:lnTo>
                    <a:pt x="58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2389;p55">
              <a:extLst>
                <a:ext uri="{FF2B5EF4-FFF2-40B4-BE49-F238E27FC236}">
                  <a16:creationId xmlns:a16="http://schemas.microsoft.com/office/drawing/2014/main" id="{FAF3A839-E267-AF8D-4ADF-3C53E3A1A998}"/>
                </a:ext>
              </a:extLst>
            </p:cNvPr>
            <p:cNvSpPr/>
            <p:nvPr/>
          </p:nvSpPr>
          <p:spPr>
            <a:xfrm flipH="1">
              <a:off x="7570009" y="4352378"/>
              <a:ext cx="268986" cy="424482"/>
            </a:xfrm>
            <a:custGeom>
              <a:avLst/>
              <a:gdLst/>
              <a:ahLst/>
              <a:cxnLst/>
              <a:rect l="l" t="t" r="r" b="b"/>
              <a:pathLst>
                <a:path w="11943" h="18847" extrusionOk="0">
                  <a:moveTo>
                    <a:pt x="5638" y="0"/>
                  </a:moveTo>
                  <a:lnTo>
                    <a:pt x="1" y="18847"/>
                  </a:lnTo>
                  <a:cubicBezTo>
                    <a:pt x="501" y="18847"/>
                    <a:pt x="1002" y="18814"/>
                    <a:pt x="1435" y="18647"/>
                  </a:cubicBezTo>
                  <a:cubicBezTo>
                    <a:pt x="3003" y="17980"/>
                    <a:pt x="4304" y="16812"/>
                    <a:pt x="5471" y="15511"/>
                  </a:cubicBezTo>
                  <a:cubicBezTo>
                    <a:pt x="9274" y="11275"/>
                    <a:pt x="11576" y="5738"/>
                    <a:pt x="119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2390;p55">
              <a:extLst>
                <a:ext uri="{FF2B5EF4-FFF2-40B4-BE49-F238E27FC236}">
                  <a16:creationId xmlns:a16="http://schemas.microsoft.com/office/drawing/2014/main" id="{23CD455C-AB1C-B6CF-64CB-FD6A71D81851}"/>
                </a:ext>
              </a:extLst>
            </p:cNvPr>
            <p:cNvSpPr/>
            <p:nvPr/>
          </p:nvSpPr>
          <p:spPr>
            <a:xfrm flipH="1">
              <a:off x="7251451" y="4352378"/>
              <a:ext cx="84932" cy="471824"/>
            </a:xfrm>
            <a:custGeom>
              <a:avLst/>
              <a:gdLst/>
              <a:ahLst/>
              <a:cxnLst/>
              <a:rect l="l" t="t" r="r" b="b"/>
              <a:pathLst>
                <a:path w="3771" h="20949" extrusionOk="0">
                  <a:moveTo>
                    <a:pt x="1" y="0"/>
                  </a:moveTo>
                  <a:cubicBezTo>
                    <a:pt x="668" y="6972"/>
                    <a:pt x="1302" y="13943"/>
                    <a:pt x="1969" y="20848"/>
                  </a:cubicBezTo>
                  <a:cubicBezTo>
                    <a:pt x="2503" y="20915"/>
                    <a:pt x="3103" y="20915"/>
                    <a:pt x="3637" y="20948"/>
                  </a:cubicBezTo>
                  <a:cubicBezTo>
                    <a:pt x="3770" y="13977"/>
                    <a:pt x="3470" y="6972"/>
                    <a:pt x="27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2391;p55">
              <a:extLst>
                <a:ext uri="{FF2B5EF4-FFF2-40B4-BE49-F238E27FC236}">
                  <a16:creationId xmlns:a16="http://schemas.microsoft.com/office/drawing/2014/main" id="{C5489C53-829C-63AF-1BC2-9BEEDCFB2D0C}"/>
                </a:ext>
              </a:extLst>
            </p:cNvPr>
            <p:cNvSpPr/>
            <p:nvPr/>
          </p:nvSpPr>
          <p:spPr>
            <a:xfrm flipH="1">
              <a:off x="7101203" y="2657470"/>
              <a:ext cx="168311" cy="266734"/>
            </a:xfrm>
            <a:custGeom>
              <a:avLst/>
              <a:gdLst/>
              <a:ahLst/>
              <a:cxnLst/>
              <a:rect l="l" t="t" r="r" b="b"/>
              <a:pathLst>
                <a:path w="7473" h="11843" extrusionOk="0">
                  <a:moveTo>
                    <a:pt x="5504" y="0"/>
                  </a:moveTo>
                  <a:cubicBezTo>
                    <a:pt x="4637" y="667"/>
                    <a:pt x="3737" y="1301"/>
                    <a:pt x="2869" y="1968"/>
                  </a:cubicBezTo>
                  <a:cubicBezTo>
                    <a:pt x="1" y="4136"/>
                    <a:pt x="1068" y="8773"/>
                    <a:pt x="2736" y="11842"/>
                  </a:cubicBezTo>
                  <a:cubicBezTo>
                    <a:pt x="4304" y="10141"/>
                    <a:pt x="5871" y="8340"/>
                    <a:pt x="6672" y="6205"/>
                  </a:cubicBezTo>
                  <a:cubicBezTo>
                    <a:pt x="7473" y="4103"/>
                    <a:pt x="7239" y="1501"/>
                    <a:pt x="55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2392;p55">
              <a:extLst>
                <a:ext uri="{FF2B5EF4-FFF2-40B4-BE49-F238E27FC236}">
                  <a16:creationId xmlns:a16="http://schemas.microsoft.com/office/drawing/2014/main" id="{CECC0C19-1CE0-B375-C1B3-BF1DF3FFF9F1}"/>
                </a:ext>
              </a:extLst>
            </p:cNvPr>
            <p:cNvSpPr/>
            <p:nvPr/>
          </p:nvSpPr>
          <p:spPr>
            <a:xfrm flipH="1">
              <a:off x="6527961" y="3689744"/>
              <a:ext cx="455315" cy="513896"/>
            </a:xfrm>
            <a:custGeom>
              <a:avLst/>
              <a:gdLst/>
              <a:ahLst/>
              <a:cxnLst/>
              <a:rect l="l" t="t" r="r" b="b"/>
              <a:pathLst>
                <a:path w="20216" h="22817" extrusionOk="0">
                  <a:moveTo>
                    <a:pt x="10275" y="0"/>
                  </a:moveTo>
                  <a:lnTo>
                    <a:pt x="1" y="5504"/>
                  </a:lnTo>
                  <a:lnTo>
                    <a:pt x="368" y="15978"/>
                  </a:lnTo>
                  <a:lnTo>
                    <a:pt x="10275" y="22816"/>
                  </a:lnTo>
                  <a:lnTo>
                    <a:pt x="20215" y="16512"/>
                  </a:lnTo>
                  <a:lnTo>
                    <a:pt x="10275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2393;p55">
              <a:extLst>
                <a:ext uri="{FF2B5EF4-FFF2-40B4-BE49-F238E27FC236}">
                  <a16:creationId xmlns:a16="http://schemas.microsoft.com/office/drawing/2014/main" id="{34B927BE-D7CA-471D-B8A9-D55B257E7282}"/>
                </a:ext>
              </a:extLst>
            </p:cNvPr>
            <p:cNvSpPr/>
            <p:nvPr/>
          </p:nvSpPr>
          <p:spPr>
            <a:xfrm flipH="1">
              <a:off x="6649672" y="3689744"/>
              <a:ext cx="333603" cy="249437"/>
            </a:xfrm>
            <a:custGeom>
              <a:avLst/>
              <a:gdLst/>
              <a:ahLst/>
              <a:cxnLst/>
              <a:rect l="l" t="t" r="r" b="b"/>
              <a:pathLst>
                <a:path w="14812" h="11075" extrusionOk="0">
                  <a:moveTo>
                    <a:pt x="10275" y="0"/>
                  </a:moveTo>
                  <a:lnTo>
                    <a:pt x="1" y="5504"/>
                  </a:lnTo>
                  <a:lnTo>
                    <a:pt x="201" y="11075"/>
                  </a:lnTo>
                  <a:lnTo>
                    <a:pt x="14811" y="7539"/>
                  </a:lnTo>
                  <a:lnTo>
                    <a:pt x="10275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2394;p55">
              <a:extLst>
                <a:ext uri="{FF2B5EF4-FFF2-40B4-BE49-F238E27FC236}">
                  <a16:creationId xmlns:a16="http://schemas.microsoft.com/office/drawing/2014/main" id="{56E27171-153A-F073-B593-9C394623EE54}"/>
                </a:ext>
              </a:extLst>
            </p:cNvPr>
            <p:cNvSpPr/>
            <p:nvPr/>
          </p:nvSpPr>
          <p:spPr>
            <a:xfrm flipH="1">
              <a:off x="6671474" y="3243460"/>
              <a:ext cx="455292" cy="697229"/>
            </a:xfrm>
            <a:custGeom>
              <a:avLst/>
              <a:gdLst/>
              <a:ahLst/>
              <a:cxnLst/>
              <a:rect l="l" t="t" r="r" b="b"/>
              <a:pathLst>
                <a:path w="20215" h="30957" extrusionOk="0">
                  <a:moveTo>
                    <a:pt x="0" y="1"/>
                  </a:moveTo>
                  <a:lnTo>
                    <a:pt x="2402" y="30956"/>
                  </a:lnTo>
                  <a:cubicBezTo>
                    <a:pt x="2402" y="30956"/>
                    <a:pt x="15145" y="25319"/>
                    <a:pt x="20215" y="19448"/>
                  </a:cubicBezTo>
                  <a:lnTo>
                    <a:pt x="12076" y="7840"/>
                  </a:lnTo>
                  <a:cubicBezTo>
                    <a:pt x="9207" y="3770"/>
                    <a:pt x="4871" y="9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2395;p55">
              <a:extLst>
                <a:ext uri="{FF2B5EF4-FFF2-40B4-BE49-F238E27FC236}">
                  <a16:creationId xmlns:a16="http://schemas.microsoft.com/office/drawing/2014/main" id="{696A999C-F6ED-3140-DED9-8E76D2463175}"/>
                </a:ext>
              </a:extLst>
            </p:cNvPr>
            <p:cNvSpPr/>
            <p:nvPr/>
          </p:nvSpPr>
          <p:spPr>
            <a:xfrm flipH="1">
              <a:off x="6671474" y="3604834"/>
              <a:ext cx="410968" cy="335112"/>
            </a:xfrm>
            <a:custGeom>
              <a:avLst/>
              <a:gdLst/>
              <a:ahLst/>
              <a:cxnLst/>
              <a:rect l="l" t="t" r="r" b="b"/>
              <a:pathLst>
                <a:path w="18247" h="14879" extrusionOk="0">
                  <a:moveTo>
                    <a:pt x="15878" y="1"/>
                  </a:moveTo>
                  <a:lnTo>
                    <a:pt x="0" y="9474"/>
                  </a:lnTo>
                  <a:lnTo>
                    <a:pt x="401" y="14878"/>
                  </a:lnTo>
                  <a:cubicBezTo>
                    <a:pt x="401" y="14878"/>
                    <a:pt x="401" y="14878"/>
                    <a:pt x="401" y="14878"/>
                  </a:cubicBezTo>
                  <a:cubicBezTo>
                    <a:pt x="510" y="14878"/>
                    <a:pt x="13192" y="9290"/>
                    <a:pt x="18247" y="3403"/>
                  </a:cubicBezTo>
                  <a:lnTo>
                    <a:pt x="158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2396;p55">
              <a:extLst>
                <a:ext uri="{FF2B5EF4-FFF2-40B4-BE49-F238E27FC236}">
                  <a16:creationId xmlns:a16="http://schemas.microsoft.com/office/drawing/2014/main" id="{8FD33AF0-66E0-E506-6FEE-6BA10AFD6E69}"/>
                </a:ext>
              </a:extLst>
            </p:cNvPr>
            <p:cNvSpPr/>
            <p:nvPr/>
          </p:nvSpPr>
          <p:spPr>
            <a:xfrm flipH="1">
              <a:off x="6903613" y="3243460"/>
              <a:ext cx="886531" cy="1156260"/>
            </a:xfrm>
            <a:custGeom>
              <a:avLst/>
              <a:gdLst/>
              <a:ahLst/>
              <a:cxnLst/>
              <a:rect l="l" t="t" r="r" b="b"/>
              <a:pathLst>
                <a:path w="39362" h="51338" extrusionOk="0">
                  <a:moveTo>
                    <a:pt x="29421" y="1"/>
                  </a:moveTo>
                  <a:lnTo>
                    <a:pt x="5838" y="1402"/>
                  </a:lnTo>
                  <a:lnTo>
                    <a:pt x="0" y="26486"/>
                  </a:lnTo>
                  <a:lnTo>
                    <a:pt x="3102" y="46868"/>
                  </a:lnTo>
                  <a:lnTo>
                    <a:pt x="1501" y="51338"/>
                  </a:lnTo>
                  <a:lnTo>
                    <a:pt x="39161" y="51338"/>
                  </a:lnTo>
                  <a:lnTo>
                    <a:pt x="38161" y="46634"/>
                  </a:lnTo>
                  <a:lnTo>
                    <a:pt x="39195" y="25552"/>
                  </a:lnTo>
                  <a:cubicBezTo>
                    <a:pt x="39361" y="22050"/>
                    <a:pt x="38661" y="18547"/>
                    <a:pt x="37093" y="15445"/>
                  </a:cubicBezTo>
                  <a:lnTo>
                    <a:pt x="294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2397;p55">
              <a:extLst>
                <a:ext uri="{FF2B5EF4-FFF2-40B4-BE49-F238E27FC236}">
                  <a16:creationId xmlns:a16="http://schemas.microsoft.com/office/drawing/2014/main" id="{16A8C74D-67F8-D2CA-4A40-1BA26E9883F1}"/>
                </a:ext>
              </a:extLst>
            </p:cNvPr>
            <p:cNvSpPr/>
            <p:nvPr/>
          </p:nvSpPr>
          <p:spPr>
            <a:xfrm flipH="1">
              <a:off x="7162802" y="3245713"/>
              <a:ext cx="466576" cy="319324"/>
            </a:xfrm>
            <a:custGeom>
              <a:avLst/>
              <a:gdLst/>
              <a:ahLst/>
              <a:cxnLst/>
              <a:rect l="l" t="t" r="r" b="b"/>
              <a:pathLst>
                <a:path w="20716" h="14178" extrusionOk="0">
                  <a:moveTo>
                    <a:pt x="20715" y="1"/>
                  </a:moveTo>
                  <a:lnTo>
                    <a:pt x="0" y="1235"/>
                  </a:lnTo>
                  <a:lnTo>
                    <a:pt x="12042" y="14178"/>
                  </a:lnTo>
                  <a:lnTo>
                    <a:pt x="207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2398;p55">
              <a:extLst>
                <a:ext uri="{FF2B5EF4-FFF2-40B4-BE49-F238E27FC236}">
                  <a16:creationId xmlns:a16="http://schemas.microsoft.com/office/drawing/2014/main" id="{85FE7A91-3415-AAA8-BB58-CE7D7B041606}"/>
                </a:ext>
              </a:extLst>
            </p:cNvPr>
            <p:cNvSpPr/>
            <p:nvPr/>
          </p:nvSpPr>
          <p:spPr>
            <a:xfrm flipH="1">
              <a:off x="6820978" y="3914361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6675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2399;p55">
              <a:extLst>
                <a:ext uri="{FF2B5EF4-FFF2-40B4-BE49-F238E27FC236}">
                  <a16:creationId xmlns:a16="http://schemas.microsoft.com/office/drawing/2014/main" id="{7AC284DB-9CD8-74B5-CD39-3B109859A401}"/>
                </a:ext>
              </a:extLst>
            </p:cNvPr>
            <p:cNvSpPr/>
            <p:nvPr/>
          </p:nvSpPr>
          <p:spPr>
            <a:xfrm>
              <a:off x="5226742" y="2703059"/>
              <a:ext cx="833963" cy="1374886"/>
            </a:xfrm>
            <a:custGeom>
              <a:avLst/>
              <a:gdLst/>
              <a:ahLst/>
              <a:cxnLst/>
              <a:rect l="l" t="t" r="r" b="b"/>
              <a:pathLst>
                <a:path w="37028" h="61045" extrusionOk="0">
                  <a:moveTo>
                    <a:pt x="5004" y="1"/>
                  </a:moveTo>
                  <a:cubicBezTo>
                    <a:pt x="2236" y="1"/>
                    <a:pt x="1" y="2203"/>
                    <a:pt x="1" y="5005"/>
                  </a:cubicBezTo>
                  <a:lnTo>
                    <a:pt x="1" y="56041"/>
                  </a:lnTo>
                  <a:cubicBezTo>
                    <a:pt x="1" y="58810"/>
                    <a:pt x="2202" y="61045"/>
                    <a:pt x="5004" y="61045"/>
                  </a:cubicBezTo>
                  <a:lnTo>
                    <a:pt x="31957" y="61045"/>
                  </a:lnTo>
                  <a:cubicBezTo>
                    <a:pt x="34759" y="61045"/>
                    <a:pt x="37027" y="58810"/>
                    <a:pt x="36960" y="56041"/>
                  </a:cubicBezTo>
                  <a:lnTo>
                    <a:pt x="36960" y="5005"/>
                  </a:lnTo>
                  <a:cubicBezTo>
                    <a:pt x="36960" y="2269"/>
                    <a:pt x="34759" y="1"/>
                    <a:pt x="31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2" name="Google Shape;2400;p55">
              <a:extLst>
                <a:ext uri="{FF2B5EF4-FFF2-40B4-BE49-F238E27FC236}">
                  <a16:creationId xmlns:a16="http://schemas.microsoft.com/office/drawing/2014/main" id="{71CDB309-25AF-28FA-2A20-0AABABDBB834}"/>
                </a:ext>
              </a:extLst>
            </p:cNvPr>
            <p:cNvGrpSpPr/>
            <p:nvPr/>
          </p:nvGrpSpPr>
          <p:grpSpPr>
            <a:xfrm flipH="1">
              <a:off x="3814997" y="3827069"/>
              <a:ext cx="1021756" cy="332094"/>
              <a:chOff x="9165713" y="3174931"/>
              <a:chExt cx="1021756" cy="332094"/>
            </a:xfrm>
          </p:grpSpPr>
          <p:sp>
            <p:nvSpPr>
              <p:cNvPr id="679" name="Google Shape;2401;p55">
                <a:extLst>
                  <a:ext uri="{FF2B5EF4-FFF2-40B4-BE49-F238E27FC236}">
                    <a16:creationId xmlns:a16="http://schemas.microsoft.com/office/drawing/2014/main" id="{982DEDCD-E0B5-EC39-EA11-43DC8AABEFDE}"/>
                  </a:ext>
                </a:extLst>
              </p:cNvPr>
              <p:cNvSpPr/>
              <p:nvPr/>
            </p:nvSpPr>
            <p:spPr>
              <a:xfrm flipH="1">
                <a:off x="9184497" y="3223016"/>
                <a:ext cx="1002972" cy="284009"/>
              </a:xfrm>
              <a:custGeom>
                <a:avLst/>
                <a:gdLst/>
                <a:ahLst/>
                <a:cxnLst/>
                <a:rect l="l" t="t" r="r" b="b"/>
                <a:pathLst>
                  <a:path w="44532" h="12610" extrusionOk="0">
                    <a:moveTo>
                      <a:pt x="6305" y="0"/>
                    </a:moveTo>
                    <a:cubicBezTo>
                      <a:pt x="2836" y="0"/>
                      <a:pt x="0" y="2836"/>
                      <a:pt x="0" y="6305"/>
                    </a:cubicBezTo>
                    <a:cubicBezTo>
                      <a:pt x="0" y="9774"/>
                      <a:pt x="2836" y="12609"/>
                      <a:pt x="6305" y="12609"/>
                    </a:cubicBezTo>
                    <a:lnTo>
                      <a:pt x="38227" y="12609"/>
                    </a:lnTo>
                    <a:cubicBezTo>
                      <a:pt x="41697" y="12609"/>
                      <a:pt x="44532" y="9774"/>
                      <a:pt x="44532" y="6305"/>
                    </a:cubicBezTo>
                    <a:cubicBezTo>
                      <a:pt x="44532" y="2836"/>
                      <a:pt x="41697" y="0"/>
                      <a:pt x="38227" y="0"/>
                    </a:cubicBezTo>
                    <a:close/>
                  </a:path>
                </a:pathLst>
              </a:custGeom>
              <a:solidFill>
                <a:srgbClr val="ED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2402;p55">
                <a:extLst>
                  <a:ext uri="{FF2B5EF4-FFF2-40B4-BE49-F238E27FC236}">
                    <a16:creationId xmlns:a16="http://schemas.microsoft.com/office/drawing/2014/main" id="{16F7D70E-0D08-9AC6-42B2-14CBD620BEEB}"/>
                  </a:ext>
                </a:extLst>
              </p:cNvPr>
              <p:cNvSpPr/>
              <p:nvPr/>
            </p:nvSpPr>
            <p:spPr>
              <a:xfrm flipH="1">
                <a:off x="9165713" y="3174931"/>
                <a:ext cx="1002972" cy="284009"/>
              </a:xfrm>
              <a:custGeom>
                <a:avLst/>
                <a:gdLst/>
                <a:ahLst/>
                <a:cxnLst/>
                <a:rect l="l" t="t" r="r" b="b"/>
                <a:pathLst>
                  <a:path w="44532" h="12610" extrusionOk="0">
                    <a:moveTo>
                      <a:pt x="6305" y="0"/>
                    </a:moveTo>
                    <a:cubicBezTo>
                      <a:pt x="2835" y="0"/>
                      <a:pt x="0" y="2836"/>
                      <a:pt x="0" y="6305"/>
                    </a:cubicBezTo>
                    <a:cubicBezTo>
                      <a:pt x="0" y="9774"/>
                      <a:pt x="2835" y="12609"/>
                      <a:pt x="6305" y="12609"/>
                    </a:cubicBezTo>
                    <a:lnTo>
                      <a:pt x="38227" y="12609"/>
                    </a:lnTo>
                    <a:cubicBezTo>
                      <a:pt x="41730" y="12609"/>
                      <a:pt x="44532" y="9774"/>
                      <a:pt x="44532" y="6305"/>
                    </a:cubicBezTo>
                    <a:cubicBezTo>
                      <a:pt x="44532" y="2836"/>
                      <a:pt x="41697" y="0"/>
                      <a:pt x="382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81" name="Google Shape;2403;p55">
                <a:extLst>
                  <a:ext uri="{FF2B5EF4-FFF2-40B4-BE49-F238E27FC236}">
                    <a16:creationId xmlns:a16="http://schemas.microsoft.com/office/drawing/2014/main" id="{E3E3F98E-9877-61A4-06EE-A1747A74306D}"/>
                  </a:ext>
                </a:extLst>
              </p:cNvPr>
              <p:cNvSpPr/>
              <p:nvPr/>
            </p:nvSpPr>
            <p:spPr>
              <a:xfrm>
                <a:off x="9309947" y="3222836"/>
                <a:ext cx="209639" cy="188175"/>
              </a:xfrm>
              <a:custGeom>
                <a:avLst/>
                <a:gdLst/>
                <a:ahLst/>
                <a:cxnLst/>
                <a:rect l="l" t="t" r="r" b="b"/>
                <a:pathLst>
                  <a:path w="9308" h="8355" extrusionOk="0">
                    <a:moveTo>
                      <a:pt x="4646" y="1"/>
                    </a:moveTo>
                    <a:cubicBezTo>
                      <a:pt x="3684" y="1"/>
                      <a:pt x="2718" y="332"/>
                      <a:pt x="1935" y="1009"/>
                    </a:cubicBezTo>
                    <a:cubicBezTo>
                      <a:pt x="168" y="2543"/>
                      <a:pt x="1" y="5179"/>
                      <a:pt x="1502" y="6913"/>
                    </a:cubicBezTo>
                    <a:cubicBezTo>
                      <a:pt x="2326" y="7865"/>
                      <a:pt x="3491" y="8355"/>
                      <a:pt x="4662" y="8355"/>
                    </a:cubicBezTo>
                    <a:cubicBezTo>
                      <a:pt x="5624" y="8355"/>
                      <a:pt x="6590" y="8024"/>
                      <a:pt x="7373" y="7347"/>
                    </a:cubicBezTo>
                    <a:cubicBezTo>
                      <a:pt x="9107" y="5846"/>
                      <a:pt x="9307" y="3210"/>
                      <a:pt x="7806" y="1443"/>
                    </a:cubicBezTo>
                    <a:cubicBezTo>
                      <a:pt x="6982" y="491"/>
                      <a:pt x="5817" y="1"/>
                      <a:pt x="46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82" name="Google Shape;2404;p55">
                <a:extLst>
                  <a:ext uri="{FF2B5EF4-FFF2-40B4-BE49-F238E27FC236}">
                    <a16:creationId xmlns:a16="http://schemas.microsoft.com/office/drawing/2014/main" id="{09C386E5-A384-DCDD-9084-7633AFB2CDBD}"/>
                  </a:ext>
                </a:extLst>
              </p:cNvPr>
              <p:cNvSpPr/>
              <p:nvPr/>
            </p:nvSpPr>
            <p:spPr>
              <a:xfrm>
                <a:off x="9581929" y="3223489"/>
                <a:ext cx="208108" cy="187612"/>
              </a:xfrm>
              <a:custGeom>
                <a:avLst/>
                <a:gdLst/>
                <a:ahLst/>
                <a:cxnLst/>
                <a:rect l="l" t="t" r="r" b="b"/>
                <a:pathLst>
                  <a:path w="9240" h="8330" extrusionOk="0">
                    <a:moveTo>
                      <a:pt x="4637" y="1"/>
                    </a:moveTo>
                    <a:cubicBezTo>
                      <a:pt x="3626" y="1"/>
                      <a:pt x="2609" y="369"/>
                      <a:pt x="1801" y="1113"/>
                    </a:cubicBezTo>
                    <a:cubicBezTo>
                      <a:pt x="100" y="2681"/>
                      <a:pt x="0" y="5316"/>
                      <a:pt x="1568" y="6984"/>
                    </a:cubicBezTo>
                    <a:cubicBezTo>
                      <a:pt x="2392" y="7878"/>
                      <a:pt x="3510" y="8330"/>
                      <a:pt x="4633" y="8330"/>
                    </a:cubicBezTo>
                    <a:cubicBezTo>
                      <a:pt x="5647" y="8330"/>
                      <a:pt x="6665" y="7962"/>
                      <a:pt x="7472" y="7218"/>
                    </a:cubicBezTo>
                    <a:cubicBezTo>
                      <a:pt x="9140" y="5650"/>
                      <a:pt x="9240" y="3015"/>
                      <a:pt x="7672" y="1347"/>
                    </a:cubicBezTo>
                    <a:cubicBezTo>
                      <a:pt x="6866" y="453"/>
                      <a:pt x="5756" y="1"/>
                      <a:pt x="46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2405;p55">
                <a:extLst>
                  <a:ext uri="{FF2B5EF4-FFF2-40B4-BE49-F238E27FC236}">
                    <a16:creationId xmlns:a16="http://schemas.microsoft.com/office/drawing/2014/main" id="{E03DD77A-2E8F-5B7C-539A-945D5E650C1E}"/>
                  </a:ext>
                </a:extLst>
              </p:cNvPr>
              <p:cNvSpPr/>
              <p:nvPr/>
            </p:nvSpPr>
            <p:spPr>
              <a:xfrm>
                <a:off x="9855397" y="3222656"/>
                <a:ext cx="206621" cy="187793"/>
              </a:xfrm>
              <a:custGeom>
                <a:avLst/>
                <a:gdLst/>
                <a:ahLst/>
                <a:cxnLst/>
                <a:rect l="l" t="t" r="r" b="b"/>
                <a:pathLst>
                  <a:path w="9174" h="8338" extrusionOk="0">
                    <a:moveTo>
                      <a:pt x="4594" y="1"/>
                    </a:moveTo>
                    <a:cubicBezTo>
                      <a:pt x="2710" y="1"/>
                      <a:pt x="989" y="1277"/>
                      <a:pt x="534" y="3185"/>
                    </a:cubicBezTo>
                    <a:cubicBezTo>
                      <a:pt x="0" y="5420"/>
                      <a:pt x="1368" y="7688"/>
                      <a:pt x="3603" y="8222"/>
                    </a:cubicBezTo>
                    <a:cubicBezTo>
                      <a:pt x="3929" y="8300"/>
                      <a:pt x="4256" y="8337"/>
                      <a:pt x="4577" y="8337"/>
                    </a:cubicBezTo>
                    <a:cubicBezTo>
                      <a:pt x="6455" y="8337"/>
                      <a:pt x="8155" y="7061"/>
                      <a:pt x="8640" y="5153"/>
                    </a:cubicBezTo>
                    <a:cubicBezTo>
                      <a:pt x="9173" y="2918"/>
                      <a:pt x="7806" y="683"/>
                      <a:pt x="5571" y="116"/>
                    </a:cubicBezTo>
                    <a:cubicBezTo>
                      <a:pt x="5244" y="38"/>
                      <a:pt x="4917" y="1"/>
                      <a:pt x="45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3" name="Google Shape;2406;p55">
              <a:extLst>
                <a:ext uri="{FF2B5EF4-FFF2-40B4-BE49-F238E27FC236}">
                  <a16:creationId xmlns:a16="http://schemas.microsoft.com/office/drawing/2014/main" id="{50C209CB-163C-9EBD-1DD5-36F56B26CC52}"/>
                </a:ext>
              </a:extLst>
            </p:cNvPr>
            <p:cNvSpPr/>
            <p:nvPr/>
          </p:nvSpPr>
          <p:spPr>
            <a:xfrm flipH="1">
              <a:off x="5612495" y="2857090"/>
              <a:ext cx="358378" cy="773085"/>
            </a:xfrm>
            <a:custGeom>
              <a:avLst/>
              <a:gdLst/>
              <a:ahLst/>
              <a:cxnLst/>
              <a:rect l="l" t="t" r="r" b="b"/>
              <a:pathLst>
                <a:path w="15912" h="34325" extrusionOk="0">
                  <a:moveTo>
                    <a:pt x="5338" y="0"/>
                  </a:moveTo>
                  <a:cubicBezTo>
                    <a:pt x="2369" y="0"/>
                    <a:pt x="1" y="2369"/>
                    <a:pt x="1" y="5337"/>
                  </a:cubicBezTo>
                  <a:lnTo>
                    <a:pt x="1" y="28988"/>
                  </a:lnTo>
                  <a:cubicBezTo>
                    <a:pt x="1" y="31956"/>
                    <a:pt x="2369" y="34325"/>
                    <a:pt x="5338" y="34325"/>
                  </a:cubicBezTo>
                  <a:lnTo>
                    <a:pt x="10575" y="34325"/>
                  </a:lnTo>
                  <a:cubicBezTo>
                    <a:pt x="13544" y="34325"/>
                    <a:pt x="15912" y="31956"/>
                    <a:pt x="15912" y="28988"/>
                  </a:cubicBezTo>
                  <a:lnTo>
                    <a:pt x="15912" y="5337"/>
                  </a:lnTo>
                  <a:cubicBezTo>
                    <a:pt x="15912" y="2369"/>
                    <a:pt x="13544" y="0"/>
                    <a:pt x="105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2407;p55">
              <a:extLst>
                <a:ext uri="{FF2B5EF4-FFF2-40B4-BE49-F238E27FC236}">
                  <a16:creationId xmlns:a16="http://schemas.microsoft.com/office/drawing/2014/main" id="{1CB542ED-7328-DA5E-91E0-4F2D0C7B0486}"/>
                </a:ext>
              </a:extLst>
            </p:cNvPr>
            <p:cNvSpPr/>
            <p:nvPr/>
          </p:nvSpPr>
          <p:spPr>
            <a:xfrm flipH="1">
              <a:off x="5315739" y="2857090"/>
              <a:ext cx="240428" cy="341847"/>
            </a:xfrm>
            <a:custGeom>
              <a:avLst/>
              <a:gdLst/>
              <a:ahLst/>
              <a:cxnLst/>
              <a:rect l="l" t="t" r="r" b="b"/>
              <a:pathLst>
                <a:path w="10675" h="15178" extrusionOk="0">
                  <a:moveTo>
                    <a:pt x="5338" y="0"/>
                  </a:moveTo>
                  <a:cubicBezTo>
                    <a:pt x="2402" y="0"/>
                    <a:pt x="1" y="2369"/>
                    <a:pt x="1" y="5337"/>
                  </a:cubicBezTo>
                  <a:lnTo>
                    <a:pt x="1" y="9841"/>
                  </a:lnTo>
                  <a:cubicBezTo>
                    <a:pt x="1" y="12809"/>
                    <a:pt x="2402" y="15178"/>
                    <a:pt x="5338" y="15178"/>
                  </a:cubicBezTo>
                  <a:cubicBezTo>
                    <a:pt x="8307" y="15178"/>
                    <a:pt x="10675" y="12809"/>
                    <a:pt x="10675" y="9841"/>
                  </a:cubicBezTo>
                  <a:lnTo>
                    <a:pt x="10675" y="5337"/>
                  </a:lnTo>
                  <a:cubicBezTo>
                    <a:pt x="10675" y="2369"/>
                    <a:pt x="8307" y="0"/>
                    <a:pt x="53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2408;p55">
              <a:extLst>
                <a:ext uri="{FF2B5EF4-FFF2-40B4-BE49-F238E27FC236}">
                  <a16:creationId xmlns:a16="http://schemas.microsoft.com/office/drawing/2014/main" id="{A5615FFF-7037-3384-6916-7BBC0F60E5E1}"/>
                </a:ext>
              </a:extLst>
            </p:cNvPr>
            <p:cNvSpPr/>
            <p:nvPr/>
          </p:nvSpPr>
          <p:spPr>
            <a:xfrm flipH="1">
              <a:off x="5315739" y="3263531"/>
              <a:ext cx="240428" cy="366644"/>
            </a:xfrm>
            <a:custGeom>
              <a:avLst/>
              <a:gdLst/>
              <a:ahLst/>
              <a:cxnLst/>
              <a:rect l="l" t="t" r="r" b="b"/>
              <a:pathLst>
                <a:path w="10675" h="16279" extrusionOk="0">
                  <a:moveTo>
                    <a:pt x="5338" y="0"/>
                  </a:moveTo>
                  <a:cubicBezTo>
                    <a:pt x="2402" y="0"/>
                    <a:pt x="1" y="2402"/>
                    <a:pt x="1" y="5338"/>
                  </a:cubicBezTo>
                  <a:lnTo>
                    <a:pt x="1" y="10942"/>
                  </a:lnTo>
                  <a:cubicBezTo>
                    <a:pt x="1" y="13910"/>
                    <a:pt x="2402" y="16279"/>
                    <a:pt x="5338" y="16279"/>
                  </a:cubicBezTo>
                  <a:cubicBezTo>
                    <a:pt x="8307" y="16279"/>
                    <a:pt x="10675" y="13910"/>
                    <a:pt x="10675" y="10942"/>
                  </a:cubicBezTo>
                  <a:lnTo>
                    <a:pt x="10675" y="5338"/>
                  </a:lnTo>
                  <a:cubicBezTo>
                    <a:pt x="10675" y="2402"/>
                    <a:pt x="8307" y="0"/>
                    <a:pt x="53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2409;p55">
              <a:extLst>
                <a:ext uri="{FF2B5EF4-FFF2-40B4-BE49-F238E27FC236}">
                  <a16:creationId xmlns:a16="http://schemas.microsoft.com/office/drawing/2014/main" id="{E576EE2B-97FE-4BAF-7FDD-07AC98FF597A}"/>
                </a:ext>
              </a:extLst>
            </p:cNvPr>
            <p:cNvSpPr/>
            <p:nvPr/>
          </p:nvSpPr>
          <p:spPr>
            <a:xfrm flipH="1">
              <a:off x="5314230" y="3709049"/>
              <a:ext cx="656643" cy="57860"/>
            </a:xfrm>
            <a:custGeom>
              <a:avLst/>
              <a:gdLst/>
              <a:ahLst/>
              <a:cxnLst/>
              <a:rect l="l" t="t" r="r" b="b"/>
              <a:pathLst>
                <a:path w="29155" h="2569" extrusionOk="0">
                  <a:moveTo>
                    <a:pt x="1301" y="0"/>
                  </a:moveTo>
                  <a:cubicBezTo>
                    <a:pt x="568" y="0"/>
                    <a:pt x="1" y="567"/>
                    <a:pt x="1" y="1268"/>
                  </a:cubicBezTo>
                  <a:cubicBezTo>
                    <a:pt x="1" y="2002"/>
                    <a:pt x="568" y="2569"/>
                    <a:pt x="1301" y="2569"/>
                  </a:cubicBezTo>
                  <a:lnTo>
                    <a:pt x="27854" y="2569"/>
                  </a:lnTo>
                  <a:cubicBezTo>
                    <a:pt x="28521" y="2569"/>
                    <a:pt x="29088" y="2002"/>
                    <a:pt x="29155" y="1268"/>
                  </a:cubicBezTo>
                  <a:cubicBezTo>
                    <a:pt x="29155" y="567"/>
                    <a:pt x="28554" y="0"/>
                    <a:pt x="278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2410;p55">
              <a:extLst>
                <a:ext uri="{FF2B5EF4-FFF2-40B4-BE49-F238E27FC236}">
                  <a16:creationId xmlns:a16="http://schemas.microsoft.com/office/drawing/2014/main" id="{2C817C6E-511E-BD9A-ABF2-564E2B76EE47}"/>
                </a:ext>
              </a:extLst>
            </p:cNvPr>
            <p:cNvSpPr/>
            <p:nvPr/>
          </p:nvSpPr>
          <p:spPr>
            <a:xfrm flipH="1">
              <a:off x="5314230" y="3799206"/>
              <a:ext cx="656643" cy="57860"/>
            </a:xfrm>
            <a:custGeom>
              <a:avLst/>
              <a:gdLst/>
              <a:ahLst/>
              <a:cxnLst/>
              <a:rect l="l" t="t" r="r" b="b"/>
              <a:pathLst>
                <a:path w="29155" h="2569" extrusionOk="0">
                  <a:moveTo>
                    <a:pt x="1301" y="0"/>
                  </a:moveTo>
                  <a:cubicBezTo>
                    <a:pt x="568" y="0"/>
                    <a:pt x="1" y="567"/>
                    <a:pt x="1" y="1268"/>
                  </a:cubicBezTo>
                  <a:cubicBezTo>
                    <a:pt x="1" y="2002"/>
                    <a:pt x="568" y="2569"/>
                    <a:pt x="1301" y="2569"/>
                  </a:cubicBezTo>
                  <a:lnTo>
                    <a:pt x="27854" y="2569"/>
                  </a:lnTo>
                  <a:cubicBezTo>
                    <a:pt x="28521" y="2569"/>
                    <a:pt x="29088" y="2002"/>
                    <a:pt x="29155" y="1268"/>
                  </a:cubicBezTo>
                  <a:cubicBezTo>
                    <a:pt x="29155" y="567"/>
                    <a:pt x="28554" y="0"/>
                    <a:pt x="278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2411;p55">
              <a:extLst>
                <a:ext uri="{FF2B5EF4-FFF2-40B4-BE49-F238E27FC236}">
                  <a16:creationId xmlns:a16="http://schemas.microsoft.com/office/drawing/2014/main" id="{8E2A2E5C-E8DD-C8F9-C91C-222BA087FFE3}"/>
                </a:ext>
              </a:extLst>
            </p:cNvPr>
            <p:cNvSpPr/>
            <p:nvPr/>
          </p:nvSpPr>
          <p:spPr>
            <a:xfrm flipH="1">
              <a:off x="5314230" y="3889364"/>
              <a:ext cx="656643" cy="57860"/>
            </a:xfrm>
            <a:custGeom>
              <a:avLst/>
              <a:gdLst/>
              <a:ahLst/>
              <a:cxnLst/>
              <a:rect l="l" t="t" r="r" b="b"/>
              <a:pathLst>
                <a:path w="29155" h="2569" extrusionOk="0">
                  <a:moveTo>
                    <a:pt x="1301" y="0"/>
                  </a:moveTo>
                  <a:cubicBezTo>
                    <a:pt x="568" y="0"/>
                    <a:pt x="1" y="567"/>
                    <a:pt x="1" y="1301"/>
                  </a:cubicBezTo>
                  <a:cubicBezTo>
                    <a:pt x="1" y="2001"/>
                    <a:pt x="568" y="2569"/>
                    <a:pt x="1301" y="2569"/>
                  </a:cubicBezTo>
                  <a:lnTo>
                    <a:pt x="27854" y="2569"/>
                  </a:lnTo>
                  <a:cubicBezTo>
                    <a:pt x="28521" y="2569"/>
                    <a:pt x="29088" y="2001"/>
                    <a:pt x="29155" y="1301"/>
                  </a:cubicBezTo>
                  <a:cubicBezTo>
                    <a:pt x="29155" y="567"/>
                    <a:pt x="28554" y="0"/>
                    <a:pt x="278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2412;p55">
              <a:extLst>
                <a:ext uri="{FF2B5EF4-FFF2-40B4-BE49-F238E27FC236}">
                  <a16:creationId xmlns:a16="http://schemas.microsoft.com/office/drawing/2014/main" id="{CC115011-7421-12FB-749F-62D84F126BAE}"/>
                </a:ext>
              </a:extLst>
            </p:cNvPr>
            <p:cNvSpPr/>
            <p:nvPr/>
          </p:nvSpPr>
          <p:spPr>
            <a:xfrm flipH="1">
              <a:off x="6926902" y="4223887"/>
              <a:ext cx="804661" cy="27072"/>
            </a:xfrm>
            <a:custGeom>
              <a:avLst/>
              <a:gdLst/>
              <a:ahLst/>
              <a:cxnLst/>
              <a:rect l="l" t="t" r="r" b="b"/>
              <a:pathLst>
                <a:path w="35727" h="1202" extrusionOk="0">
                  <a:moveTo>
                    <a:pt x="1" y="1"/>
                  </a:moveTo>
                  <a:lnTo>
                    <a:pt x="201" y="1202"/>
                  </a:lnTo>
                  <a:lnTo>
                    <a:pt x="35693" y="1202"/>
                  </a:lnTo>
                  <a:lnTo>
                    <a:pt x="357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2413;p55">
              <a:extLst>
                <a:ext uri="{FF2B5EF4-FFF2-40B4-BE49-F238E27FC236}">
                  <a16:creationId xmlns:a16="http://schemas.microsoft.com/office/drawing/2014/main" id="{D7CEC1A8-2727-6C6C-0B99-45B31C969218}"/>
                </a:ext>
              </a:extLst>
            </p:cNvPr>
            <p:cNvSpPr/>
            <p:nvPr/>
          </p:nvSpPr>
          <p:spPr>
            <a:xfrm flipH="1">
              <a:off x="6918636" y="4065374"/>
              <a:ext cx="836215" cy="27072"/>
            </a:xfrm>
            <a:custGeom>
              <a:avLst/>
              <a:gdLst/>
              <a:ahLst/>
              <a:cxnLst/>
              <a:rect l="l" t="t" r="r" b="b"/>
              <a:pathLst>
                <a:path w="37128" h="1202" extrusionOk="0">
                  <a:moveTo>
                    <a:pt x="1" y="1"/>
                  </a:moveTo>
                  <a:lnTo>
                    <a:pt x="168" y="1201"/>
                  </a:lnTo>
                  <a:lnTo>
                    <a:pt x="37061" y="1201"/>
                  </a:lnTo>
                  <a:lnTo>
                    <a:pt x="37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2414;p55">
              <a:extLst>
                <a:ext uri="{FF2B5EF4-FFF2-40B4-BE49-F238E27FC236}">
                  <a16:creationId xmlns:a16="http://schemas.microsoft.com/office/drawing/2014/main" id="{C26C2F2B-A451-04D5-4347-06756474F51C}"/>
                </a:ext>
              </a:extLst>
            </p:cNvPr>
            <p:cNvSpPr/>
            <p:nvPr/>
          </p:nvSpPr>
          <p:spPr>
            <a:xfrm flipH="1">
              <a:off x="6911136" y="3906861"/>
              <a:ext cx="868490" cy="27072"/>
            </a:xfrm>
            <a:custGeom>
              <a:avLst/>
              <a:gdLst/>
              <a:ahLst/>
              <a:cxnLst/>
              <a:rect l="l" t="t" r="r" b="b"/>
              <a:pathLst>
                <a:path w="38561" h="1202" extrusionOk="0">
                  <a:moveTo>
                    <a:pt x="0" y="0"/>
                  </a:moveTo>
                  <a:lnTo>
                    <a:pt x="167" y="1201"/>
                  </a:lnTo>
                  <a:lnTo>
                    <a:pt x="38528" y="1201"/>
                  </a:lnTo>
                  <a:lnTo>
                    <a:pt x="385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2415;p55">
              <a:extLst>
                <a:ext uri="{FF2B5EF4-FFF2-40B4-BE49-F238E27FC236}">
                  <a16:creationId xmlns:a16="http://schemas.microsoft.com/office/drawing/2014/main" id="{6D95D7E6-9DED-B665-B888-6D01DBB3D258}"/>
                </a:ext>
              </a:extLst>
            </p:cNvPr>
            <p:cNvSpPr/>
            <p:nvPr/>
          </p:nvSpPr>
          <p:spPr>
            <a:xfrm flipH="1">
              <a:off x="6923906" y="3747582"/>
              <a:ext cx="851215" cy="27815"/>
            </a:xfrm>
            <a:custGeom>
              <a:avLst/>
              <a:gdLst/>
              <a:ahLst/>
              <a:cxnLst/>
              <a:rect l="l" t="t" r="r" b="b"/>
              <a:pathLst>
                <a:path w="37794" h="1235" extrusionOk="0">
                  <a:moveTo>
                    <a:pt x="300" y="1"/>
                  </a:moveTo>
                  <a:lnTo>
                    <a:pt x="0" y="1235"/>
                  </a:lnTo>
                  <a:lnTo>
                    <a:pt x="37694" y="1235"/>
                  </a:lnTo>
                  <a:lnTo>
                    <a:pt x="377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2416;p55">
              <a:extLst>
                <a:ext uri="{FF2B5EF4-FFF2-40B4-BE49-F238E27FC236}">
                  <a16:creationId xmlns:a16="http://schemas.microsoft.com/office/drawing/2014/main" id="{F6C1156C-965B-9562-5C47-D8F7436C38EB}"/>
                </a:ext>
              </a:extLst>
            </p:cNvPr>
            <p:cNvSpPr/>
            <p:nvPr/>
          </p:nvSpPr>
          <p:spPr>
            <a:xfrm flipH="1">
              <a:off x="6941924" y="3589068"/>
              <a:ext cx="795630" cy="27050"/>
            </a:xfrm>
            <a:custGeom>
              <a:avLst/>
              <a:gdLst/>
              <a:ahLst/>
              <a:cxnLst/>
              <a:rect l="l" t="t" r="r" b="b"/>
              <a:pathLst>
                <a:path w="35326" h="1201" extrusionOk="0">
                  <a:moveTo>
                    <a:pt x="300" y="0"/>
                  </a:moveTo>
                  <a:lnTo>
                    <a:pt x="0" y="1201"/>
                  </a:lnTo>
                  <a:lnTo>
                    <a:pt x="35325" y="1201"/>
                  </a:lnTo>
                  <a:lnTo>
                    <a:pt x="347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2417;p55">
              <a:extLst>
                <a:ext uri="{FF2B5EF4-FFF2-40B4-BE49-F238E27FC236}">
                  <a16:creationId xmlns:a16="http://schemas.microsoft.com/office/drawing/2014/main" id="{69260344-C131-EC09-DF87-EA8E5CD29A25}"/>
                </a:ext>
              </a:extLst>
            </p:cNvPr>
            <p:cNvSpPr/>
            <p:nvPr/>
          </p:nvSpPr>
          <p:spPr>
            <a:xfrm flipH="1">
              <a:off x="7020820" y="3430532"/>
              <a:ext cx="679932" cy="27072"/>
            </a:xfrm>
            <a:custGeom>
              <a:avLst/>
              <a:gdLst/>
              <a:ahLst/>
              <a:cxnLst/>
              <a:rect l="l" t="t" r="r" b="b"/>
              <a:pathLst>
                <a:path w="30189" h="1202" extrusionOk="0">
                  <a:moveTo>
                    <a:pt x="301" y="1"/>
                  </a:moveTo>
                  <a:lnTo>
                    <a:pt x="1" y="1202"/>
                  </a:lnTo>
                  <a:lnTo>
                    <a:pt x="30189" y="1202"/>
                  </a:lnTo>
                  <a:lnTo>
                    <a:pt x="296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2418;p55">
              <a:extLst>
                <a:ext uri="{FF2B5EF4-FFF2-40B4-BE49-F238E27FC236}">
                  <a16:creationId xmlns:a16="http://schemas.microsoft.com/office/drawing/2014/main" id="{9B7F93C1-6D2A-377B-6400-D581183B4956}"/>
                </a:ext>
              </a:extLst>
            </p:cNvPr>
            <p:cNvSpPr/>
            <p:nvPr/>
          </p:nvSpPr>
          <p:spPr>
            <a:xfrm flipH="1">
              <a:off x="7204874" y="3012830"/>
              <a:ext cx="388446" cy="490608"/>
            </a:xfrm>
            <a:custGeom>
              <a:avLst/>
              <a:gdLst/>
              <a:ahLst/>
              <a:cxnLst/>
              <a:rect l="l" t="t" r="r" b="b"/>
              <a:pathLst>
                <a:path w="17247" h="21783" extrusionOk="0">
                  <a:moveTo>
                    <a:pt x="3370" y="0"/>
                  </a:moveTo>
                  <a:cubicBezTo>
                    <a:pt x="3069" y="3770"/>
                    <a:pt x="2736" y="7539"/>
                    <a:pt x="2436" y="11342"/>
                  </a:cubicBezTo>
                  <a:cubicBezTo>
                    <a:pt x="2176" y="11404"/>
                    <a:pt x="1923" y="11421"/>
                    <a:pt x="1673" y="11421"/>
                  </a:cubicBezTo>
                  <a:cubicBezTo>
                    <a:pt x="1369" y="11421"/>
                    <a:pt x="1068" y="11396"/>
                    <a:pt x="763" y="11396"/>
                  </a:cubicBezTo>
                  <a:cubicBezTo>
                    <a:pt x="513" y="11396"/>
                    <a:pt x="260" y="11413"/>
                    <a:pt x="1" y="11475"/>
                  </a:cubicBezTo>
                  <a:cubicBezTo>
                    <a:pt x="3370" y="14777"/>
                    <a:pt x="6739" y="18480"/>
                    <a:pt x="10175" y="21782"/>
                  </a:cubicBezTo>
                  <a:cubicBezTo>
                    <a:pt x="12443" y="18080"/>
                    <a:pt x="14945" y="14144"/>
                    <a:pt x="17246" y="10441"/>
                  </a:cubicBezTo>
                  <a:lnTo>
                    <a:pt x="17246" y="10441"/>
                  </a:lnTo>
                  <a:lnTo>
                    <a:pt x="14177" y="10708"/>
                  </a:lnTo>
                  <a:cubicBezTo>
                    <a:pt x="13377" y="7606"/>
                    <a:pt x="12576" y="4503"/>
                    <a:pt x="11842" y="1401"/>
                  </a:cubicBezTo>
                  <a:cubicBezTo>
                    <a:pt x="10957" y="1628"/>
                    <a:pt x="10054" y="1750"/>
                    <a:pt x="9141" y="1750"/>
                  </a:cubicBezTo>
                  <a:cubicBezTo>
                    <a:pt x="7235" y="1750"/>
                    <a:pt x="5287" y="1218"/>
                    <a:pt x="3370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2419;p55">
              <a:extLst>
                <a:ext uri="{FF2B5EF4-FFF2-40B4-BE49-F238E27FC236}">
                  <a16:creationId xmlns:a16="http://schemas.microsoft.com/office/drawing/2014/main" id="{FC49476D-AEF6-2E48-0F7B-C8EC9416A516}"/>
                </a:ext>
              </a:extLst>
            </p:cNvPr>
            <p:cNvSpPr/>
            <p:nvPr/>
          </p:nvSpPr>
          <p:spPr>
            <a:xfrm flipH="1">
              <a:off x="7287532" y="3012830"/>
              <a:ext cx="234414" cy="200946"/>
            </a:xfrm>
            <a:custGeom>
              <a:avLst/>
              <a:gdLst/>
              <a:ahLst/>
              <a:cxnLst/>
              <a:rect l="l" t="t" r="r" b="b"/>
              <a:pathLst>
                <a:path w="10408" h="8922" extrusionOk="0">
                  <a:moveTo>
                    <a:pt x="234" y="0"/>
                  </a:moveTo>
                  <a:cubicBezTo>
                    <a:pt x="167" y="1068"/>
                    <a:pt x="67" y="2202"/>
                    <a:pt x="1" y="3269"/>
                  </a:cubicBezTo>
                  <a:cubicBezTo>
                    <a:pt x="1602" y="5904"/>
                    <a:pt x="4237" y="7939"/>
                    <a:pt x="7239" y="8706"/>
                  </a:cubicBezTo>
                  <a:cubicBezTo>
                    <a:pt x="7670" y="8836"/>
                    <a:pt x="8157" y="8922"/>
                    <a:pt x="8641" y="8922"/>
                  </a:cubicBezTo>
                  <a:cubicBezTo>
                    <a:pt x="9280" y="8922"/>
                    <a:pt x="9914" y="8772"/>
                    <a:pt x="10408" y="8373"/>
                  </a:cubicBezTo>
                  <a:cubicBezTo>
                    <a:pt x="9841" y="6038"/>
                    <a:pt x="9240" y="3703"/>
                    <a:pt x="8673" y="1401"/>
                  </a:cubicBezTo>
                  <a:cubicBezTo>
                    <a:pt x="7797" y="1631"/>
                    <a:pt x="6891" y="1757"/>
                    <a:pt x="5970" y="1757"/>
                  </a:cubicBezTo>
                  <a:cubicBezTo>
                    <a:pt x="4087" y="1757"/>
                    <a:pt x="2138" y="1232"/>
                    <a:pt x="234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2420;p55">
              <a:extLst>
                <a:ext uri="{FF2B5EF4-FFF2-40B4-BE49-F238E27FC236}">
                  <a16:creationId xmlns:a16="http://schemas.microsoft.com/office/drawing/2014/main" id="{4339ED34-F0C6-F0D8-A48E-DA4F1AC7611C}"/>
                </a:ext>
              </a:extLst>
            </p:cNvPr>
            <p:cNvSpPr/>
            <p:nvPr/>
          </p:nvSpPr>
          <p:spPr>
            <a:xfrm flipH="1">
              <a:off x="7205640" y="3047380"/>
              <a:ext cx="326824" cy="323829"/>
            </a:xfrm>
            <a:custGeom>
              <a:avLst/>
              <a:gdLst/>
              <a:ahLst/>
              <a:cxnLst/>
              <a:rect l="l" t="t" r="r" b="b"/>
              <a:pathLst>
                <a:path w="14511" h="14378" extrusionOk="0">
                  <a:moveTo>
                    <a:pt x="534" y="1"/>
                  </a:moveTo>
                  <a:cubicBezTo>
                    <a:pt x="367" y="2236"/>
                    <a:pt x="167" y="4437"/>
                    <a:pt x="1" y="6705"/>
                  </a:cubicBezTo>
                  <a:cubicBezTo>
                    <a:pt x="1635" y="10074"/>
                    <a:pt x="4804" y="13577"/>
                    <a:pt x="11142" y="14378"/>
                  </a:cubicBezTo>
                  <a:cubicBezTo>
                    <a:pt x="12309" y="12543"/>
                    <a:pt x="13410" y="10708"/>
                    <a:pt x="14511" y="8974"/>
                  </a:cubicBezTo>
                  <a:lnTo>
                    <a:pt x="14511" y="8974"/>
                  </a:lnTo>
                  <a:lnTo>
                    <a:pt x="11409" y="9207"/>
                  </a:lnTo>
                  <a:cubicBezTo>
                    <a:pt x="10608" y="6172"/>
                    <a:pt x="9874" y="3136"/>
                    <a:pt x="9074" y="67"/>
                  </a:cubicBezTo>
                  <a:lnTo>
                    <a:pt x="8407" y="67"/>
                  </a:lnTo>
                  <a:cubicBezTo>
                    <a:pt x="7834" y="160"/>
                    <a:pt x="7232" y="210"/>
                    <a:pt x="6609" y="210"/>
                  </a:cubicBezTo>
                  <a:cubicBezTo>
                    <a:pt x="5888" y="210"/>
                    <a:pt x="5139" y="144"/>
                    <a:pt x="4370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2421;p55">
              <a:extLst>
                <a:ext uri="{FF2B5EF4-FFF2-40B4-BE49-F238E27FC236}">
                  <a16:creationId xmlns:a16="http://schemas.microsoft.com/office/drawing/2014/main" id="{36C6ABD2-EDC2-FA26-3119-3AFAEE4099D7}"/>
                </a:ext>
              </a:extLst>
            </p:cNvPr>
            <p:cNvSpPr/>
            <p:nvPr/>
          </p:nvSpPr>
          <p:spPr>
            <a:xfrm flipH="1">
              <a:off x="7602306" y="2933258"/>
              <a:ext cx="125495" cy="165991"/>
            </a:xfrm>
            <a:custGeom>
              <a:avLst/>
              <a:gdLst/>
              <a:ahLst/>
              <a:cxnLst/>
              <a:rect l="l" t="t" r="r" b="b"/>
              <a:pathLst>
                <a:path w="5572" h="7370" extrusionOk="0">
                  <a:moveTo>
                    <a:pt x="2005" y="0"/>
                  </a:moveTo>
                  <a:cubicBezTo>
                    <a:pt x="1451" y="0"/>
                    <a:pt x="942" y="98"/>
                    <a:pt x="668" y="331"/>
                  </a:cubicBezTo>
                  <a:cubicBezTo>
                    <a:pt x="1" y="865"/>
                    <a:pt x="2402" y="3767"/>
                    <a:pt x="2469" y="4767"/>
                  </a:cubicBezTo>
                  <a:cubicBezTo>
                    <a:pt x="2536" y="5735"/>
                    <a:pt x="2102" y="6735"/>
                    <a:pt x="1402" y="7369"/>
                  </a:cubicBezTo>
                  <a:cubicBezTo>
                    <a:pt x="2469" y="7369"/>
                    <a:pt x="3870" y="6802"/>
                    <a:pt x="4571" y="6068"/>
                  </a:cubicBezTo>
                  <a:cubicBezTo>
                    <a:pt x="5271" y="5301"/>
                    <a:pt x="5571" y="4267"/>
                    <a:pt x="5505" y="3233"/>
                  </a:cubicBezTo>
                  <a:cubicBezTo>
                    <a:pt x="5405" y="2332"/>
                    <a:pt x="4837" y="965"/>
                    <a:pt x="4104" y="498"/>
                  </a:cubicBezTo>
                  <a:cubicBezTo>
                    <a:pt x="3690" y="203"/>
                    <a:pt x="2802" y="0"/>
                    <a:pt x="20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2422;p55">
              <a:extLst>
                <a:ext uri="{FF2B5EF4-FFF2-40B4-BE49-F238E27FC236}">
                  <a16:creationId xmlns:a16="http://schemas.microsoft.com/office/drawing/2014/main" id="{745F817C-DA7B-55D1-2F75-5BDFD71990A4}"/>
                </a:ext>
              </a:extLst>
            </p:cNvPr>
            <p:cNvSpPr/>
            <p:nvPr/>
          </p:nvSpPr>
          <p:spPr>
            <a:xfrm flipH="1">
              <a:off x="7497126" y="2958799"/>
              <a:ext cx="154031" cy="165248"/>
            </a:xfrm>
            <a:custGeom>
              <a:avLst/>
              <a:gdLst/>
              <a:ahLst/>
              <a:cxnLst/>
              <a:rect l="l" t="t" r="r" b="b"/>
              <a:pathLst>
                <a:path w="6839" h="7337" extrusionOk="0">
                  <a:moveTo>
                    <a:pt x="4385" y="0"/>
                  </a:moveTo>
                  <a:cubicBezTo>
                    <a:pt x="3404" y="0"/>
                    <a:pt x="2313" y="203"/>
                    <a:pt x="1801" y="498"/>
                  </a:cubicBezTo>
                  <a:cubicBezTo>
                    <a:pt x="934" y="965"/>
                    <a:pt x="200" y="2332"/>
                    <a:pt x="134" y="3200"/>
                  </a:cubicBezTo>
                  <a:cubicBezTo>
                    <a:pt x="0" y="4267"/>
                    <a:pt x="367" y="5301"/>
                    <a:pt x="1268" y="6035"/>
                  </a:cubicBezTo>
                  <a:cubicBezTo>
                    <a:pt x="2135" y="6802"/>
                    <a:pt x="3836" y="7336"/>
                    <a:pt x="5137" y="7336"/>
                  </a:cubicBezTo>
                  <a:cubicBezTo>
                    <a:pt x="4270" y="6702"/>
                    <a:pt x="3769" y="5735"/>
                    <a:pt x="3836" y="4768"/>
                  </a:cubicBezTo>
                  <a:cubicBezTo>
                    <a:pt x="3870" y="3800"/>
                    <a:pt x="6838" y="831"/>
                    <a:pt x="6038" y="331"/>
                  </a:cubicBezTo>
                  <a:cubicBezTo>
                    <a:pt x="5696" y="98"/>
                    <a:pt x="5067" y="0"/>
                    <a:pt x="4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2423;p55">
              <a:extLst>
                <a:ext uri="{FF2B5EF4-FFF2-40B4-BE49-F238E27FC236}">
                  <a16:creationId xmlns:a16="http://schemas.microsoft.com/office/drawing/2014/main" id="{832DBD9C-62D0-3E41-170C-3D4788DD82DD}"/>
                </a:ext>
              </a:extLst>
            </p:cNvPr>
            <p:cNvSpPr/>
            <p:nvPr/>
          </p:nvSpPr>
          <p:spPr>
            <a:xfrm flipH="1">
              <a:off x="7216158" y="2551524"/>
              <a:ext cx="507882" cy="564256"/>
            </a:xfrm>
            <a:custGeom>
              <a:avLst/>
              <a:gdLst/>
              <a:ahLst/>
              <a:cxnLst/>
              <a:rect l="l" t="t" r="r" b="b"/>
              <a:pathLst>
                <a:path w="22550" h="25053" extrusionOk="0">
                  <a:moveTo>
                    <a:pt x="12176" y="1"/>
                  </a:moveTo>
                  <a:cubicBezTo>
                    <a:pt x="9441" y="34"/>
                    <a:pt x="6705" y="501"/>
                    <a:pt x="4437" y="1969"/>
                  </a:cubicBezTo>
                  <a:cubicBezTo>
                    <a:pt x="2202" y="3403"/>
                    <a:pt x="1068" y="6005"/>
                    <a:pt x="801" y="7573"/>
                  </a:cubicBezTo>
                  <a:cubicBezTo>
                    <a:pt x="0" y="11843"/>
                    <a:pt x="2569" y="15612"/>
                    <a:pt x="3970" y="19748"/>
                  </a:cubicBezTo>
                  <a:cubicBezTo>
                    <a:pt x="5504" y="24318"/>
                    <a:pt x="6505" y="25052"/>
                    <a:pt x="15378" y="25052"/>
                  </a:cubicBezTo>
                  <a:cubicBezTo>
                    <a:pt x="17880" y="25052"/>
                    <a:pt x="20649" y="24185"/>
                    <a:pt x="21749" y="21983"/>
                  </a:cubicBezTo>
                  <a:cubicBezTo>
                    <a:pt x="22350" y="20849"/>
                    <a:pt x="22416" y="19515"/>
                    <a:pt x="22483" y="18247"/>
                  </a:cubicBezTo>
                  <a:cubicBezTo>
                    <a:pt x="22550" y="15512"/>
                    <a:pt x="22517" y="12710"/>
                    <a:pt x="22350" y="9975"/>
                  </a:cubicBezTo>
                  <a:cubicBezTo>
                    <a:pt x="22183" y="7473"/>
                    <a:pt x="21849" y="4738"/>
                    <a:pt x="20215" y="2836"/>
                  </a:cubicBezTo>
                  <a:cubicBezTo>
                    <a:pt x="18314" y="568"/>
                    <a:pt x="15078" y="1"/>
                    <a:pt x="12176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2424;p55">
              <a:extLst>
                <a:ext uri="{FF2B5EF4-FFF2-40B4-BE49-F238E27FC236}">
                  <a16:creationId xmlns:a16="http://schemas.microsoft.com/office/drawing/2014/main" id="{0C3E0C92-DF37-EB88-F9DF-92153E0196BA}"/>
                </a:ext>
              </a:extLst>
            </p:cNvPr>
            <p:cNvSpPr/>
            <p:nvPr/>
          </p:nvSpPr>
          <p:spPr>
            <a:xfrm flipH="1">
              <a:off x="7446789" y="2817853"/>
              <a:ext cx="156306" cy="142973"/>
            </a:xfrm>
            <a:custGeom>
              <a:avLst/>
              <a:gdLst/>
              <a:ahLst/>
              <a:cxnLst/>
              <a:rect l="l" t="t" r="r" b="b"/>
              <a:pathLst>
                <a:path w="6940" h="6348" extrusionOk="0">
                  <a:moveTo>
                    <a:pt x="3470" y="1"/>
                  </a:moveTo>
                  <a:cubicBezTo>
                    <a:pt x="2661" y="1"/>
                    <a:pt x="1852" y="318"/>
                    <a:pt x="1235" y="952"/>
                  </a:cubicBezTo>
                  <a:cubicBezTo>
                    <a:pt x="1" y="2186"/>
                    <a:pt x="1" y="4187"/>
                    <a:pt x="1235" y="5422"/>
                  </a:cubicBezTo>
                  <a:cubicBezTo>
                    <a:pt x="1852" y="6039"/>
                    <a:pt x="2661" y="6347"/>
                    <a:pt x="3470" y="6347"/>
                  </a:cubicBezTo>
                  <a:cubicBezTo>
                    <a:pt x="4279" y="6347"/>
                    <a:pt x="5088" y="6039"/>
                    <a:pt x="5705" y="5422"/>
                  </a:cubicBezTo>
                  <a:cubicBezTo>
                    <a:pt x="6939" y="4187"/>
                    <a:pt x="6939" y="2186"/>
                    <a:pt x="5705" y="952"/>
                  </a:cubicBezTo>
                  <a:cubicBezTo>
                    <a:pt x="5088" y="318"/>
                    <a:pt x="4279" y="1"/>
                    <a:pt x="3470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2425;p55">
              <a:extLst>
                <a:ext uri="{FF2B5EF4-FFF2-40B4-BE49-F238E27FC236}">
                  <a16:creationId xmlns:a16="http://schemas.microsoft.com/office/drawing/2014/main" id="{A916A9AD-BDC2-F7D2-494C-EA75181AF1D7}"/>
                </a:ext>
              </a:extLst>
            </p:cNvPr>
            <p:cNvSpPr/>
            <p:nvPr/>
          </p:nvSpPr>
          <p:spPr>
            <a:xfrm flipH="1">
              <a:off x="7216901" y="2815983"/>
              <a:ext cx="83423" cy="142027"/>
            </a:xfrm>
            <a:custGeom>
              <a:avLst/>
              <a:gdLst/>
              <a:ahLst/>
              <a:cxnLst/>
              <a:rect l="l" t="t" r="r" b="b"/>
              <a:pathLst>
                <a:path w="3704" h="6306" extrusionOk="0">
                  <a:moveTo>
                    <a:pt x="3103" y="1"/>
                  </a:moveTo>
                  <a:cubicBezTo>
                    <a:pt x="1402" y="1"/>
                    <a:pt x="1" y="1435"/>
                    <a:pt x="1" y="3136"/>
                  </a:cubicBezTo>
                  <a:cubicBezTo>
                    <a:pt x="1" y="4904"/>
                    <a:pt x="1402" y="6305"/>
                    <a:pt x="3170" y="6305"/>
                  </a:cubicBezTo>
                  <a:cubicBezTo>
                    <a:pt x="3337" y="6305"/>
                    <a:pt x="3503" y="6305"/>
                    <a:pt x="3637" y="6272"/>
                  </a:cubicBezTo>
                  <a:cubicBezTo>
                    <a:pt x="3704" y="4170"/>
                    <a:pt x="3704" y="2135"/>
                    <a:pt x="3603" y="67"/>
                  </a:cubicBezTo>
                  <a:cubicBezTo>
                    <a:pt x="3437" y="1"/>
                    <a:pt x="3270" y="1"/>
                    <a:pt x="3103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2426;p55">
              <a:extLst>
                <a:ext uri="{FF2B5EF4-FFF2-40B4-BE49-F238E27FC236}">
                  <a16:creationId xmlns:a16="http://schemas.microsoft.com/office/drawing/2014/main" id="{3FE02564-38C7-2F5F-E863-07B2D0BFD3DC}"/>
                </a:ext>
              </a:extLst>
            </p:cNvPr>
            <p:cNvSpPr/>
            <p:nvPr/>
          </p:nvSpPr>
          <p:spPr>
            <a:xfrm flipH="1">
              <a:off x="7211631" y="2420804"/>
              <a:ext cx="501891" cy="186351"/>
            </a:xfrm>
            <a:custGeom>
              <a:avLst/>
              <a:gdLst/>
              <a:ahLst/>
              <a:cxnLst/>
              <a:rect l="l" t="t" r="r" b="b"/>
              <a:pathLst>
                <a:path w="22284" h="8274" extrusionOk="0">
                  <a:moveTo>
                    <a:pt x="22283" y="1"/>
                  </a:moveTo>
                  <a:cubicBezTo>
                    <a:pt x="21015" y="1769"/>
                    <a:pt x="18747" y="2603"/>
                    <a:pt x="16579" y="2803"/>
                  </a:cubicBezTo>
                  <a:cubicBezTo>
                    <a:pt x="16135" y="2844"/>
                    <a:pt x="15689" y="2861"/>
                    <a:pt x="15243" y="2861"/>
                  </a:cubicBezTo>
                  <a:cubicBezTo>
                    <a:pt x="13510" y="2861"/>
                    <a:pt x="11765" y="2602"/>
                    <a:pt x="10041" y="2469"/>
                  </a:cubicBezTo>
                  <a:cubicBezTo>
                    <a:pt x="9389" y="2419"/>
                    <a:pt x="8727" y="2384"/>
                    <a:pt x="8067" y="2384"/>
                  </a:cubicBezTo>
                  <a:cubicBezTo>
                    <a:pt x="6532" y="2384"/>
                    <a:pt x="5002" y="2573"/>
                    <a:pt x="3603" y="3203"/>
                  </a:cubicBezTo>
                  <a:cubicBezTo>
                    <a:pt x="1668" y="4104"/>
                    <a:pt x="0" y="6105"/>
                    <a:pt x="67" y="8273"/>
                  </a:cubicBezTo>
                  <a:cubicBezTo>
                    <a:pt x="5738" y="7339"/>
                    <a:pt x="9674" y="7539"/>
                    <a:pt x="13377" y="6605"/>
                  </a:cubicBezTo>
                  <a:cubicBezTo>
                    <a:pt x="17079" y="5705"/>
                    <a:pt x="20682" y="3470"/>
                    <a:pt x="22283" y="1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2427;p55">
              <a:extLst>
                <a:ext uri="{FF2B5EF4-FFF2-40B4-BE49-F238E27FC236}">
                  <a16:creationId xmlns:a16="http://schemas.microsoft.com/office/drawing/2014/main" id="{490BA280-DFA3-E327-3188-45653228FA1A}"/>
                </a:ext>
              </a:extLst>
            </p:cNvPr>
            <p:cNvSpPr/>
            <p:nvPr/>
          </p:nvSpPr>
          <p:spPr>
            <a:xfrm flipH="1">
              <a:off x="7114717" y="2487853"/>
              <a:ext cx="413243" cy="222680"/>
            </a:xfrm>
            <a:custGeom>
              <a:avLst/>
              <a:gdLst/>
              <a:ahLst/>
              <a:cxnLst/>
              <a:rect l="l" t="t" r="r" b="b"/>
              <a:pathLst>
                <a:path w="18348" h="9887" extrusionOk="0">
                  <a:moveTo>
                    <a:pt x="9416" y="1"/>
                  </a:moveTo>
                  <a:cubicBezTo>
                    <a:pt x="7989" y="1"/>
                    <a:pt x="6548" y="233"/>
                    <a:pt x="5171" y="626"/>
                  </a:cubicBezTo>
                  <a:cubicBezTo>
                    <a:pt x="4137" y="893"/>
                    <a:pt x="2002" y="793"/>
                    <a:pt x="1" y="1293"/>
                  </a:cubicBezTo>
                  <a:cubicBezTo>
                    <a:pt x="1001" y="3895"/>
                    <a:pt x="3303" y="5963"/>
                    <a:pt x="5938" y="7298"/>
                  </a:cubicBezTo>
                  <a:cubicBezTo>
                    <a:pt x="8540" y="8632"/>
                    <a:pt x="11509" y="9232"/>
                    <a:pt x="14444" y="9733"/>
                  </a:cubicBezTo>
                  <a:cubicBezTo>
                    <a:pt x="14800" y="9816"/>
                    <a:pt x="15181" y="9887"/>
                    <a:pt x="15556" y="9887"/>
                  </a:cubicBezTo>
                  <a:cubicBezTo>
                    <a:pt x="15779" y="9887"/>
                    <a:pt x="16000" y="9862"/>
                    <a:pt x="16212" y="9799"/>
                  </a:cubicBezTo>
                  <a:cubicBezTo>
                    <a:pt x="17313" y="9466"/>
                    <a:pt x="17880" y="8332"/>
                    <a:pt x="18014" y="7298"/>
                  </a:cubicBezTo>
                  <a:cubicBezTo>
                    <a:pt x="18347" y="4629"/>
                    <a:pt x="16346" y="1994"/>
                    <a:pt x="13710" y="826"/>
                  </a:cubicBezTo>
                  <a:cubicBezTo>
                    <a:pt x="12353" y="250"/>
                    <a:pt x="10892" y="1"/>
                    <a:pt x="94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2428;p55">
              <a:extLst>
                <a:ext uri="{FF2B5EF4-FFF2-40B4-BE49-F238E27FC236}">
                  <a16:creationId xmlns:a16="http://schemas.microsoft.com/office/drawing/2014/main" id="{344A7999-B1ED-1639-8BF4-12D41FE1A4C9}"/>
                </a:ext>
              </a:extLst>
            </p:cNvPr>
            <p:cNvSpPr/>
            <p:nvPr/>
          </p:nvSpPr>
          <p:spPr>
            <a:xfrm flipH="1">
              <a:off x="7586541" y="2552290"/>
              <a:ext cx="275743" cy="360630"/>
            </a:xfrm>
            <a:custGeom>
              <a:avLst/>
              <a:gdLst/>
              <a:ahLst/>
              <a:cxnLst/>
              <a:rect l="l" t="t" r="r" b="b"/>
              <a:pathLst>
                <a:path w="12243" h="16012" extrusionOk="0">
                  <a:moveTo>
                    <a:pt x="8574" y="0"/>
                  </a:moveTo>
                  <a:lnTo>
                    <a:pt x="8574" y="0"/>
                  </a:lnTo>
                  <a:cubicBezTo>
                    <a:pt x="8507" y="167"/>
                    <a:pt x="8473" y="367"/>
                    <a:pt x="8674" y="467"/>
                  </a:cubicBezTo>
                  <a:cubicBezTo>
                    <a:pt x="5705" y="1301"/>
                    <a:pt x="2469" y="2335"/>
                    <a:pt x="1035" y="4837"/>
                  </a:cubicBezTo>
                  <a:cubicBezTo>
                    <a:pt x="1" y="6705"/>
                    <a:pt x="234" y="9007"/>
                    <a:pt x="1268" y="10941"/>
                  </a:cubicBezTo>
                  <a:cubicBezTo>
                    <a:pt x="2202" y="12843"/>
                    <a:pt x="3803" y="14411"/>
                    <a:pt x="5338" y="16012"/>
                  </a:cubicBezTo>
                  <a:cubicBezTo>
                    <a:pt x="7840" y="13843"/>
                    <a:pt x="10275" y="11408"/>
                    <a:pt x="11242" y="8440"/>
                  </a:cubicBezTo>
                  <a:cubicBezTo>
                    <a:pt x="12243" y="5437"/>
                    <a:pt x="11476" y="1768"/>
                    <a:pt x="85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2429;p55">
              <a:extLst>
                <a:ext uri="{FF2B5EF4-FFF2-40B4-BE49-F238E27FC236}">
                  <a16:creationId xmlns:a16="http://schemas.microsoft.com/office/drawing/2014/main" id="{5A458D42-E54D-58FD-E201-FF320A3FB4B2}"/>
                </a:ext>
              </a:extLst>
            </p:cNvPr>
            <p:cNvSpPr/>
            <p:nvPr/>
          </p:nvSpPr>
          <p:spPr>
            <a:xfrm flipH="1">
              <a:off x="7340122" y="2826501"/>
              <a:ext cx="63131" cy="137500"/>
            </a:xfrm>
            <a:custGeom>
              <a:avLst/>
              <a:gdLst/>
              <a:ahLst/>
              <a:cxnLst/>
              <a:rect l="l" t="t" r="r" b="b"/>
              <a:pathLst>
                <a:path w="2803" h="6105" extrusionOk="0">
                  <a:moveTo>
                    <a:pt x="343" y="1"/>
                  </a:moveTo>
                  <a:cubicBezTo>
                    <a:pt x="276" y="1"/>
                    <a:pt x="201" y="34"/>
                    <a:pt x="134" y="101"/>
                  </a:cubicBezTo>
                  <a:cubicBezTo>
                    <a:pt x="1" y="167"/>
                    <a:pt x="1" y="334"/>
                    <a:pt x="134" y="468"/>
                  </a:cubicBezTo>
                  <a:cubicBezTo>
                    <a:pt x="835" y="1201"/>
                    <a:pt x="1635" y="2002"/>
                    <a:pt x="1969" y="3003"/>
                  </a:cubicBezTo>
                  <a:cubicBezTo>
                    <a:pt x="2269" y="3870"/>
                    <a:pt x="2002" y="5104"/>
                    <a:pt x="1168" y="5538"/>
                  </a:cubicBezTo>
                  <a:cubicBezTo>
                    <a:pt x="1068" y="5638"/>
                    <a:pt x="968" y="5805"/>
                    <a:pt x="1068" y="5938"/>
                  </a:cubicBezTo>
                  <a:cubicBezTo>
                    <a:pt x="1102" y="6038"/>
                    <a:pt x="1235" y="6105"/>
                    <a:pt x="1302" y="6105"/>
                  </a:cubicBezTo>
                  <a:cubicBezTo>
                    <a:pt x="1335" y="6105"/>
                    <a:pt x="1435" y="6038"/>
                    <a:pt x="1435" y="6038"/>
                  </a:cubicBezTo>
                  <a:cubicBezTo>
                    <a:pt x="2603" y="5438"/>
                    <a:pt x="2803" y="3937"/>
                    <a:pt x="2469" y="2836"/>
                  </a:cubicBezTo>
                  <a:cubicBezTo>
                    <a:pt x="2102" y="1702"/>
                    <a:pt x="1269" y="835"/>
                    <a:pt x="501" y="101"/>
                  </a:cubicBezTo>
                  <a:cubicBezTo>
                    <a:pt x="468" y="34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2430;p55">
              <a:extLst>
                <a:ext uri="{FF2B5EF4-FFF2-40B4-BE49-F238E27FC236}">
                  <a16:creationId xmlns:a16="http://schemas.microsoft.com/office/drawing/2014/main" id="{3F90A570-948E-3A24-1070-FEC4874AB908}"/>
                </a:ext>
              </a:extLst>
            </p:cNvPr>
            <p:cNvSpPr/>
            <p:nvPr/>
          </p:nvSpPr>
          <p:spPr>
            <a:xfrm flipH="1">
              <a:off x="7322081" y="2972245"/>
              <a:ext cx="157049" cy="87072"/>
            </a:xfrm>
            <a:custGeom>
              <a:avLst/>
              <a:gdLst/>
              <a:ahLst/>
              <a:cxnLst/>
              <a:rect l="l" t="t" r="r" b="b"/>
              <a:pathLst>
                <a:path w="6973" h="3866" extrusionOk="0">
                  <a:moveTo>
                    <a:pt x="168" y="1"/>
                  </a:moveTo>
                  <a:lnTo>
                    <a:pt x="168" y="1"/>
                  </a:lnTo>
                  <a:cubicBezTo>
                    <a:pt x="1" y="1702"/>
                    <a:pt x="1235" y="3403"/>
                    <a:pt x="2903" y="3804"/>
                  </a:cubicBezTo>
                  <a:cubicBezTo>
                    <a:pt x="3115" y="3845"/>
                    <a:pt x="3330" y="3865"/>
                    <a:pt x="3545" y="3865"/>
                  </a:cubicBezTo>
                  <a:cubicBezTo>
                    <a:pt x="5049" y="3865"/>
                    <a:pt x="6535" y="2891"/>
                    <a:pt x="6973" y="1635"/>
                  </a:cubicBezTo>
                  <a:cubicBezTo>
                    <a:pt x="4771" y="968"/>
                    <a:pt x="2469" y="368"/>
                    <a:pt x="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2431;p55">
              <a:extLst>
                <a:ext uri="{FF2B5EF4-FFF2-40B4-BE49-F238E27FC236}">
                  <a16:creationId xmlns:a16="http://schemas.microsoft.com/office/drawing/2014/main" id="{138404FD-8256-B923-465C-C6A64061D8A7}"/>
                </a:ext>
              </a:extLst>
            </p:cNvPr>
            <p:cNvSpPr/>
            <p:nvPr/>
          </p:nvSpPr>
          <p:spPr>
            <a:xfrm flipH="1">
              <a:off x="6903613" y="3565014"/>
              <a:ext cx="372860" cy="390923"/>
            </a:xfrm>
            <a:custGeom>
              <a:avLst/>
              <a:gdLst/>
              <a:ahLst/>
              <a:cxnLst/>
              <a:rect l="l" t="t" r="r" b="b"/>
              <a:pathLst>
                <a:path w="16555" h="17357" extrusionOk="0">
                  <a:moveTo>
                    <a:pt x="1944" y="1"/>
                  </a:moveTo>
                  <a:cubicBezTo>
                    <a:pt x="1944" y="1"/>
                    <a:pt x="0" y="17357"/>
                    <a:pt x="12227" y="17357"/>
                  </a:cubicBezTo>
                  <a:cubicBezTo>
                    <a:pt x="13401" y="17357"/>
                    <a:pt x="14705" y="17197"/>
                    <a:pt x="16154" y="16846"/>
                  </a:cubicBezTo>
                  <a:lnTo>
                    <a:pt x="16354" y="12576"/>
                  </a:lnTo>
                  <a:cubicBezTo>
                    <a:pt x="16554" y="8240"/>
                    <a:pt x="15654" y="3904"/>
                    <a:pt x="137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2432;p55">
              <a:extLst>
                <a:ext uri="{FF2B5EF4-FFF2-40B4-BE49-F238E27FC236}">
                  <a16:creationId xmlns:a16="http://schemas.microsoft.com/office/drawing/2014/main" id="{91C78C01-CEBB-8165-C900-7FEA2C33D855}"/>
                </a:ext>
              </a:extLst>
            </p:cNvPr>
            <p:cNvSpPr/>
            <p:nvPr/>
          </p:nvSpPr>
          <p:spPr>
            <a:xfrm flipH="1">
              <a:off x="7526428" y="2722965"/>
              <a:ext cx="238175" cy="124347"/>
            </a:xfrm>
            <a:custGeom>
              <a:avLst/>
              <a:gdLst/>
              <a:ahLst/>
              <a:cxnLst/>
              <a:rect l="l" t="t" r="r" b="b"/>
              <a:pathLst>
                <a:path w="10575" h="5521" extrusionOk="0">
                  <a:moveTo>
                    <a:pt x="8149" y="1"/>
                  </a:moveTo>
                  <a:cubicBezTo>
                    <a:pt x="7016" y="1"/>
                    <a:pt x="5119" y="664"/>
                    <a:pt x="4470" y="928"/>
                  </a:cubicBezTo>
                  <a:lnTo>
                    <a:pt x="1368" y="2129"/>
                  </a:lnTo>
                  <a:cubicBezTo>
                    <a:pt x="434" y="2529"/>
                    <a:pt x="0" y="3597"/>
                    <a:pt x="467" y="4531"/>
                  </a:cubicBezTo>
                  <a:cubicBezTo>
                    <a:pt x="768" y="5158"/>
                    <a:pt x="1408" y="5521"/>
                    <a:pt x="2062" y="5521"/>
                  </a:cubicBezTo>
                  <a:cubicBezTo>
                    <a:pt x="2278" y="5521"/>
                    <a:pt x="2495" y="5481"/>
                    <a:pt x="2702" y="5398"/>
                  </a:cubicBezTo>
                  <a:lnTo>
                    <a:pt x="5771" y="4197"/>
                  </a:lnTo>
                  <a:cubicBezTo>
                    <a:pt x="6672" y="3797"/>
                    <a:pt x="10574" y="2062"/>
                    <a:pt x="10207" y="1195"/>
                  </a:cubicBezTo>
                  <a:lnTo>
                    <a:pt x="9007" y="361"/>
                  </a:lnTo>
                  <a:cubicBezTo>
                    <a:pt x="8913" y="100"/>
                    <a:pt x="8589" y="1"/>
                    <a:pt x="8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2433;p55">
              <a:extLst>
                <a:ext uri="{FF2B5EF4-FFF2-40B4-BE49-F238E27FC236}">
                  <a16:creationId xmlns:a16="http://schemas.microsoft.com/office/drawing/2014/main" id="{6FD360F2-F4C5-4E75-A94A-A06447DBDEB6}"/>
                </a:ext>
              </a:extLst>
            </p:cNvPr>
            <p:cNvSpPr/>
            <p:nvPr/>
          </p:nvSpPr>
          <p:spPr>
            <a:xfrm flipH="1">
              <a:off x="7202622" y="2686794"/>
              <a:ext cx="448536" cy="238040"/>
            </a:xfrm>
            <a:custGeom>
              <a:avLst/>
              <a:gdLst/>
              <a:ahLst/>
              <a:cxnLst/>
              <a:rect l="l" t="t" r="r" b="b"/>
              <a:pathLst>
                <a:path w="19915" h="10569" extrusionOk="0">
                  <a:moveTo>
                    <a:pt x="11263" y="0"/>
                  </a:moveTo>
                  <a:cubicBezTo>
                    <a:pt x="7368" y="0"/>
                    <a:pt x="3464" y="893"/>
                    <a:pt x="0" y="2501"/>
                  </a:cubicBezTo>
                  <a:cubicBezTo>
                    <a:pt x="467" y="4569"/>
                    <a:pt x="1101" y="6737"/>
                    <a:pt x="2469" y="8405"/>
                  </a:cubicBezTo>
                  <a:cubicBezTo>
                    <a:pt x="3516" y="9683"/>
                    <a:pt x="5170" y="10569"/>
                    <a:pt x="6787" y="10569"/>
                  </a:cubicBezTo>
                  <a:cubicBezTo>
                    <a:pt x="7281" y="10569"/>
                    <a:pt x="7771" y="10486"/>
                    <a:pt x="8239" y="10307"/>
                  </a:cubicBezTo>
                  <a:cubicBezTo>
                    <a:pt x="9340" y="9873"/>
                    <a:pt x="10307" y="8906"/>
                    <a:pt x="11475" y="8906"/>
                  </a:cubicBezTo>
                  <a:cubicBezTo>
                    <a:pt x="11492" y="8905"/>
                    <a:pt x="11509" y="8905"/>
                    <a:pt x="11525" y="8905"/>
                  </a:cubicBezTo>
                  <a:cubicBezTo>
                    <a:pt x="13102" y="8905"/>
                    <a:pt x="14327" y="10441"/>
                    <a:pt x="15911" y="10507"/>
                  </a:cubicBezTo>
                  <a:cubicBezTo>
                    <a:pt x="16845" y="10507"/>
                    <a:pt x="17746" y="9973"/>
                    <a:pt x="18313" y="9206"/>
                  </a:cubicBezTo>
                  <a:cubicBezTo>
                    <a:pt x="18914" y="8439"/>
                    <a:pt x="19180" y="7538"/>
                    <a:pt x="19414" y="6637"/>
                  </a:cubicBezTo>
                  <a:cubicBezTo>
                    <a:pt x="19781" y="5036"/>
                    <a:pt x="19914" y="3201"/>
                    <a:pt x="18847" y="1900"/>
                  </a:cubicBezTo>
                  <a:cubicBezTo>
                    <a:pt x="18013" y="866"/>
                    <a:pt x="16612" y="533"/>
                    <a:pt x="15311" y="333"/>
                  </a:cubicBezTo>
                  <a:cubicBezTo>
                    <a:pt x="13975" y="109"/>
                    <a:pt x="12620" y="0"/>
                    <a:pt x="11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2434;p55">
              <a:extLst>
                <a:ext uri="{FF2B5EF4-FFF2-40B4-BE49-F238E27FC236}">
                  <a16:creationId xmlns:a16="http://schemas.microsoft.com/office/drawing/2014/main" id="{DEC67649-E0AE-C882-C24F-6AB814980240}"/>
                </a:ext>
              </a:extLst>
            </p:cNvPr>
            <p:cNvSpPr/>
            <p:nvPr/>
          </p:nvSpPr>
          <p:spPr>
            <a:xfrm flipH="1">
              <a:off x="7172577" y="2672628"/>
              <a:ext cx="448536" cy="238040"/>
            </a:xfrm>
            <a:custGeom>
              <a:avLst/>
              <a:gdLst/>
              <a:ahLst/>
              <a:cxnLst/>
              <a:rect l="l" t="t" r="r" b="b"/>
              <a:pathLst>
                <a:path w="19915" h="10569" extrusionOk="0">
                  <a:moveTo>
                    <a:pt x="11324" y="0"/>
                  </a:moveTo>
                  <a:cubicBezTo>
                    <a:pt x="7427" y="0"/>
                    <a:pt x="3529" y="906"/>
                    <a:pt x="0" y="2496"/>
                  </a:cubicBezTo>
                  <a:cubicBezTo>
                    <a:pt x="467" y="4598"/>
                    <a:pt x="1101" y="6766"/>
                    <a:pt x="2469" y="8434"/>
                  </a:cubicBezTo>
                  <a:cubicBezTo>
                    <a:pt x="3511" y="9705"/>
                    <a:pt x="5153" y="10569"/>
                    <a:pt x="6762" y="10569"/>
                  </a:cubicBezTo>
                  <a:cubicBezTo>
                    <a:pt x="7264" y="10569"/>
                    <a:pt x="7763" y="10484"/>
                    <a:pt x="8240" y="10302"/>
                  </a:cubicBezTo>
                  <a:cubicBezTo>
                    <a:pt x="9340" y="9868"/>
                    <a:pt x="10308" y="8934"/>
                    <a:pt x="11475" y="8934"/>
                  </a:cubicBezTo>
                  <a:cubicBezTo>
                    <a:pt x="11508" y="8933"/>
                    <a:pt x="11540" y="8932"/>
                    <a:pt x="11573" y="8932"/>
                  </a:cubicBezTo>
                  <a:cubicBezTo>
                    <a:pt x="13127" y="8932"/>
                    <a:pt x="14343" y="10469"/>
                    <a:pt x="15912" y="10502"/>
                  </a:cubicBezTo>
                  <a:cubicBezTo>
                    <a:pt x="16846" y="10502"/>
                    <a:pt x="17746" y="9968"/>
                    <a:pt x="18313" y="9201"/>
                  </a:cubicBezTo>
                  <a:cubicBezTo>
                    <a:pt x="18914" y="8467"/>
                    <a:pt x="19181" y="7533"/>
                    <a:pt x="19414" y="6632"/>
                  </a:cubicBezTo>
                  <a:cubicBezTo>
                    <a:pt x="19781" y="5031"/>
                    <a:pt x="19915" y="3197"/>
                    <a:pt x="18847" y="1896"/>
                  </a:cubicBezTo>
                  <a:cubicBezTo>
                    <a:pt x="18013" y="862"/>
                    <a:pt x="16612" y="528"/>
                    <a:pt x="15311" y="328"/>
                  </a:cubicBezTo>
                  <a:cubicBezTo>
                    <a:pt x="13992" y="107"/>
                    <a:pt x="12658" y="0"/>
                    <a:pt x="11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2435;p55">
              <a:extLst>
                <a:ext uri="{FF2B5EF4-FFF2-40B4-BE49-F238E27FC236}">
                  <a16:creationId xmlns:a16="http://schemas.microsoft.com/office/drawing/2014/main" id="{822F7764-2030-A5C2-EE2E-829BAB148C46}"/>
                </a:ext>
              </a:extLst>
            </p:cNvPr>
            <p:cNvSpPr/>
            <p:nvPr/>
          </p:nvSpPr>
          <p:spPr>
            <a:xfrm flipH="1">
              <a:off x="7269491" y="2672966"/>
              <a:ext cx="222410" cy="237928"/>
            </a:xfrm>
            <a:custGeom>
              <a:avLst/>
              <a:gdLst/>
              <a:ahLst/>
              <a:cxnLst/>
              <a:rect l="l" t="t" r="r" b="b"/>
              <a:pathLst>
                <a:path w="9875" h="10564" extrusionOk="0">
                  <a:moveTo>
                    <a:pt x="5744" y="0"/>
                  </a:moveTo>
                  <a:cubicBezTo>
                    <a:pt x="4519" y="0"/>
                    <a:pt x="3290" y="83"/>
                    <a:pt x="2069" y="246"/>
                  </a:cubicBezTo>
                  <a:lnTo>
                    <a:pt x="1" y="10454"/>
                  </a:lnTo>
                  <a:cubicBezTo>
                    <a:pt x="346" y="10523"/>
                    <a:pt x="692" y="10563"/>
                    <a:pt x="1032" y="10563"/>
                  </a:cubicBezTo>
                  <a:cubicBezTo>
                    <a:pt x="1514" y="10563"/>
                    <a:pt x="1986" y="10482"/>
                    <a:pt x="2436" y="10287"/>
                  </a:cubicBezTo>
                  <a:cubicBezTo>
                    <a:pt x="3570" y="9853"/>
                    <a:pt x="4537" y="8919"/>
                    <a:pt x="5705" y="8919"/>
                  </a:cubicBezTo>
                  <a:cubicBezTo>
                    <a:pt x="6172" y="8919"/>
                    <a:pt x="6572" y="9019"/>
                    <a:pt x="7006" y="9186"/>
                  </a:cubicBezTo>
                  <a:lnTo>
                    <a:pt x="9875" y="313"/>
                  </a:lnTo>
                  <a:cubicBezTo>
                    <a:pt x="9774" y="313"/>
                    <a:pt x="9674" y="280"/>
                    <a:pt x="9574" y="280"/>
                  </a:cubicBezTo>
                  <a:cubicBezTo>
                    <a:pt x="8311" y="92"/>
                    <a:pt x="7030" y="0"/>
                    <a:pt x="5744" y="0"/>
                  </a:cubicBezTo>
                  <a:close/>
                </a:path>
              </a:pathLst>
            </a:custGeom>
            <a:solidFill>
              <a:srgbClr val="88C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2436;p55">
              <a:extLst>
                <a:ext uri="{FF2B5EF4-FFF2-40B4-BE49-F238E27FC236}">
                  <a16:creationId xmlns:a16="http://schemas.microsoft.com/office/drawing/2014/main" id="{998CE16A-DF06-DB69-2B6D-68D34425BABC}"/>
                </a:ext>
              </a:extLst>
            </p:cNvPr>
            <p:cNvSpPr/>
            <p:nvPr/>
          </p:nvSpPr>
          <p:spPr>
            <a:xfrm flipH="1">
              <a:off x="7347622" y="2528641"/>
              <a:ext cx="315563" cy="222748"/>
            </a:xfrm>
            <a:custGeom>
              <a:avLst/>
              <a:gdLst/>
              <a:ahLst/>
              <a:cxnLst/>
              <a:rect l="l" t="t" r="r" b="b"/>
              <a:pathLst>
                <a:path w="14011" h="9890" extrusionOk="0">
                  <a:moveTo>
                    <a:pt x="2151" y="1"/>
                  </a:moveTo>
                  <a:cubicBezTo>
                    <a:pt x="1943" y="1"/>
                    <a:pt x="1735" y="28"/>
                    <a:pt x="1535" y="83"/>
                  </a:cubicBezTo>
                  <a:cubicBezTo>
                    <a:pt x="801" y="350"/>
                    <a:pt x="0" y="1150"/>
                    <a:pt x="134" y="1917"/>
                  </a:cubicBezTo>
                  <a:cubicBezTo>
                    <a:pt x="367" y="4019"/>
                    <a:pt x="1368" y="5987"/>
                    <a:pt x="2936" y="7421"/>
                  </a:cubicBezTo>
                  <a:cubicBezTo>
                    <a:pt x="4470" y="8889"/>
                    <a:pt x="6472" y="9756"/>
                    <a:pt x="8607" y="9890"/>
                  </a:cubicBezTo>
                  <a:cubicBezTo>
                    <a:pt x="8673" y="9890"/>
                    <a:pt x="8707" y="9856"/>
                    <a:pt x="8707" y="9756"/>
                  </a:cubicBezTo>
                  <a:cubicBezTo>
                    <a:pt x="8707" y="9690"/>
                    <a:pt x="8673" y="9656"/>
                    <a:pt x="8607" y="9590"/>
                  </a:cubicBezTo>
                  <a:cubicBezTo>
                    <a:pt x="7172" y="9356"/>
                    <a:pt x="6272" y="7922"/>
                    <a:pt x="5871" y="6688"/>
                  </a:cubicBezTo>
                  <a:lnTo>
                    <a:pt x="5771" y="6187"/>
                  </a:lnTo>
                  <a:lnTo>
                    <a:pt x="5771" y="6187"/>
                  </a:lnTo>
                  <a:cubicBezTo>
                    <a:pt x="6205" y="6721"/>
                    <a:pt x="6772" y="7221"/>
                    <a:pt x="7339" y="7688"/>
                  </a:cubicBezTo>
                  <a:cubicBezTo>
                    <a:pt x="9007" y="8922"/>
                    <a:pt x="11142" y="9656"/>
                    <a:pt x="13210" y="9656"/>
                  </a:cubicBezTo>
                  <a:lnTo>
                    <a:pt x="13443" y="9656"/>
                  </a:lnTo>
                  <a:cubicBezTo>
                    <a:pt x="13610" y="9656"/>
                    <a:pt x="13710" y="9656"/>
                    <a:pt x="13877" y="9590"/>
                  </a:cubicBezTo>
                  <a:cubicBezTo>
                    <a:pt x="13977" y="9590"/>
                    <a:pt x="14010" y="9523"/>
                    <a:pt x="14010" y="9423"/>
                  </a:cubicBezTo>
                  <a:cubicBezTo>
                    <a:pt x="14010" y="9356"/>
                    <a:pt x="13944" y="9323"/>
                    <a:pt x="13877" y="9323"/>
                  </a:cubicBezTo>
                  <a:lnTo>
                    <a:pt x="13477" y="9323"/>
                  </a:lnTo>
                  <a:cubicBezTo>
                    <a:pt x="12609" y="9256"/>
                    <a:pt x="11675" y="8722"/>
                    <a:pt x="11108" y="7855"/>
                  </a:cubicBezTo>
                  <a:cubicBezTo>
                    <a:pt x="10475" y="6988"/>
                    <a:pt x="10141" y="5887"/>
                    <a:pt x="9841" y="4853"/>
                  </a:cubicBezTo>
                  <a:lnTo>
                    <a:pt x="9807" y="4719"/>
                  </a:lnTo>
                  <a:cubicBezTo>
                    <a:pt x="9474" y="3552"/>
                    <a:pt x="9107" y="2418"/>
                    <a:pt x="8373" y="1551"/>
                  </a:cubicBezTo>
                  <a:cubicBezTo>
                    <a:pt x="7798" y="839"/>
                    <a:pt x="6864" y="262"/>
                    <a:pt x="5847" y="262"/>
                  </a:cubicBezTo>
                  <a:cubicBezTo>
                    <a:pt x="5625" y="262"/>
                    <a:pt x="5398" y="290"/>
                    <a:pt x="5171" y="350"/>
                  </a:cubicBezTo>
                  <a:cubicBezTo>
                    <a:pt x="4804" y="483"/>
                    <a:pt x="4437" y="717"/>
                    <a:pt x="4137" y="1017"/>
                  </a:cubicBezTo>
                  <a:cubicBezTo>
                    <a:pt x="4003" y="850"/>
                    <a:pt x="3870" y="717"/>
                    <a:pt x="3703" y="583"/>
                  </a:cubicBezTo>
                  <a:cubicBezTo>
                    <a:pt x="3266" y="195"/>
                    <a:pt x="2706" y="1"/>
                    <a:pt x="2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2437;p55">
              <a:extLst>
                <a:ext uri="{FF2B5EF4-FFF2-40B4-BE49-F238E27FC236}">
                  <a16:creationId xmlns:a16="http://schemas.microsoft.com/office/drawing/2014/main" id="{BC41F037-DD3C-6F2C-1DB2-F9D9EFCC3159}"/>
                </a:ext>
              </a:extLst>
            </p:cNvPr>
            <p:cNvSpPr/>
            <p:nvPr/>
          </p:nvSpPr>
          <p:spPr>
            <a:xfrm flipH="1">
              <a:off x="7625595" y="2798371"/>
              <a:ext cx="151036" cy="182162"/>
            </a:xfrm>
            <a:custGeom>
              <a:avLst/>
              <a:gdLst/>
              <a:ahLst/>
              <a:cxnLst/>
              <a:rect l="l" t="t" r="r" b="b"/>
              <a:pathLst>
                <a:path w="6706" h="8088" extrusionOk="0">
                  <a:moveTo>
                    <a:pt x="3180" y="1"/>
                  </a:moveTo>
                  <a:cubicBezTo>
                    <a:pt x="2632" y="1"/>
                    <a:pt x="2083" y="150"/>
                    <a:pt x="1635" y="449"/>
                  </a:cubicBezTo>
                  <a:cubicBezTo>
                    <a:pt x="501" y="1216"/>
                    <a:pt x="0" y="2717"/>
                    <a:pt x="234" y="4052"/>
                  </a:cubicBezTo>
                  <a:cubicBezTo>
                    <a:pt x="501" y="5386"/>
                    <a:pt x="1468" y="6520"/>
                    <a:pt x="2602" y="7221"/>
                  </a:cubicBezTo>
                  <a:cubicBezTo>
                    <a:pt x="3604" y="7805"/>
                    <a:pt x="4723" y="8088"/>
                    <a:pt x="5860" y="8088"/>
                  </a:cubicBezTo>
                  <a:cubicBezTo>
                    <a:pt x="6086" y="8088"/>
                    <a:pt x="6312" y="8077"/>
                    <a:pt x="6538" y="8054"/>
                  </a:cubicBezTo>
                  <a:cubicBezTo>
                    <a:pt x="6071" y="5686"/>
                    <a:pt x="6705" y="2851"/>
                    <a:pt x="5271" y="949"/>
                  </a:cubicBezTo>
                  <a:cubicBezTo>
                    <a:pt x="4777" y="317"/>
                    <a:pt x="3978" y="1"/>
                    <a:pt x="3180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2438;p55">
              <a:extLst>
                <a:ext uri="{FF2B5EF4-FFF2-40B4-BE49-F238E27FC236}">
                  <a16:creationId xmlns:a16="http://schemas.microsoft.com/office/drawing/2014/main" id="{6B07FF24-8810-C212-6F72-811655CDF486}"/>
                </a:ext>
              </a:extLst>
            </p:cNvPr>
            <p:cNvSpPr/>
            <p:nvPr/>
          </p:nvSpPr>
          <p:spPr>
            <a:xfrm flipH="1">
              <a:off x="7122983" y="3274271"/>
              <a:ext cx="666418" cy="1125449"/>
            </a:xfrm>
            <a:custGeom>
              <a:avLst/>
              <a:gdLst/>
              <a:ahLst/>
              <a:cxnLst/>
              <a:rect l="l" t="t" r="r" b="b"/>
              <a:pathLst>
                <a:path w="29589" h="49970" extrusionOk="0">
                  <a:moveTo>
                    <a:pt x="5905" y="0"/>
                  </a:moveTo>
                  <a:lnTo>
                    <a:pt x="0" y="25085"/>
                  </a:lnTo>
                  <a:lnTo>
                    <a:pt x="3103" y="45466"/>
                  </a:lnTo>
                  <a:lnTo>
                    <a:pt x="1535" y="49970"/>
                  </a:lnTo>
                  <a:lnTo>
                    <a:pt x="29588" y="49970"/>
                  </a:lnTo>
                  <a:cubicBezTo>
                    <a:pt x="24485" y="44632"/>
                    <a:pt x="18547" y="38495"/>
                    <a:pt x="14811" y="34992"/>
                  </a:cubicBezTo>
                  <a:cubicBezTo>
                    <a:pt x="8740" y="29288"/>
                    <a:pt x="6672" y="8306"/>
                    <a:pt x="6105" y="0"/>
                  </a:cubicBezTo>
                  <a:close/>
                </a:path>
              </a:pathLst>
            </a:custGeom>
            <a:solidFill>
              <a:srgbClr val="9E9E9E">
                <a:alpha val="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2439;p55">
              <a:extLst>
                <a:ext uri="{FF2B5EF4-FFF2-40B4-BE49-F238E27FC236}">
                  <a16:creationId xmlns:a16="http://schemas.microsoft.com/office/drawing/2014/main" id="{EF72619D-0E85-3898-CA4A-0BEAE6F3D99C}"/>
                </a:ext>
              </a:extLst>
            </p:cNvPr>
            <p:cNvSpPr/>
            <p:nvPr/>
          </p:nvSpPr>
          <p:spPr>
            <a:xfrm flipH="1">
              <a:off x="8400166" y="3327244"/>
              <a:ext cx="124752" cy="195721"/>
            </a:xfrm>
            <a:custGeom>
              <a:avLst/>
              <a:gdLst/>
              <a:ahLst/>
              <a:cxnLst/>
              <a:rect l="l" t="t" r="r" b="b"/>
              <a:pathLst>
                <a:path w="5539" h="8690" extrusionOk="0">
                  <a:moveTo>
                    <a:pt x="3776" y="1"/>
                  </a:moveTo>
                  <a:cubicBezTo>
                    <a:pt x="3150" y="1"/>
                    <a:pt x="2533" y="378"/>
                    <a:pt x="2269" y="984"/>
                  </a:cubicBezTo>
                  <a:lnTo>
                    <a:pt x="1" y="6421"/>
                  </a:lnTo>
                  <a:lnTo>
                    <a:pt x="4004" y="8690"/>
                  </a:lnTo>
                  <a:lnTo>
                    <a:pt x="5371" y="1952"/>
                  </a:lnTo>
                  <a:cubicBezTo>
                    <a:pt x="5538" y="1118"/>
                    <a:pt x="5071" y="317"/>
                    <a:pt x="4270" y="84"/>
                  </a:cubicBezTo>
                  <a:cubicBezTo>
                    <a:pt x="4109" y="28"/>
                    <a:pt x="3942" y="1"/>
                    <a:pt x="3776" y="1"/>
                  </a:cubicBezTo>
                  <a:close/>
                </a:path>
              </a:pathLst>
            </a:custGeom>
            <a:solidFill>
              <a:srgbClr val="E28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2440;p55">
              <a:extLst>
                <a:ext uri="{FF2B5EF4-FFF2-40B4-BE49-F238E27FC236}">
                  <a16:creationId xmlns:a16="http://schemas.microsoft.com/office/drawing/2014/main" id="{2BED96A0-8F4A-E44B-97C8-91CCC7124763}"/>
                </a:ext>
              </a:extLst>
            </p:cNvPr>
            <p:cNvSpPr/>
            <p:nvPr/>
          </p:nvSpPr>
          <p:spPr>
            <a:xfrm flipH="1">
              <a:off x="8303252" y="3152762"/>
              <a:ext cx="410991" cy="576058"/>
            </a:xfrm>
            <a:custGeom>
              <a:avLst/>
              <a:gdLst/>
              <a:ahLst/>
              <a:cxnLst/>
              <a:rect l="l" t="t" r="r" b="b"/>
              <a:pathLst>
                <a:path w="18248" h="25577" extrusionOk="0">
                  <a:moveTo>
                    <a:pt x="7779" y="1"/>
                  </a:moveTo>
                  <a:cubicBezTo>
                    <a:pt x="7340" y="1"/>
                    <a:pt x="6915" y="221"/>
                    <a:pt x="6672" y="625"/>
                  </a:cubicBezTo>
                  <a:cubicBezTo>
                    <a:pt x="6389" y="493"/>
                    <a:pt x="6090" y="430"/>
                    <a:pt x="5794" y="430"/>
                  </a:cubicBezTo>
                  <a:cubicBezTo>
                    <a:pt x="5045" y="430"/>
                    <a:pt x="4319" y="833"/>
                    <a:pt x="3937" y="1526"/>
                  </a:cubicBezTo>
                  <a:lnTo>
                    <a:pt x="1" y="8331"/>
                  </a:lnTo>
                  <a:lnTo>
                    <a:pt x="1" y="17471"/>
                  </a:lnTo>
                  <a:lnTo>
                    <a:pt x="10575" y="25577"/>
                  </a:lnTo>
                  <a:lnTo>
                    <a:pt x="18247" y="20473"/>
                  </a:lnTo>
                  <a:cubicBezTo>
                    <a:pt x="18247" y="20473"/>
                    <a:pt x="15679" y="15669"/>
                    <a:pt x="9474" y="13935"/>
                  </a:cubicBezTo>
                  <a:lnTo>
                    <a:pt x="9074" y="9098"/>
                  </a:lnTo>
                  <a:lnTo>
                    <a:pt x="11776" y="4995"/>
                  </a:lnTo>
                  <a:cubicBezTo>
                    <a:pt x="12243" y="4328"/>
                    <a:pt x="12076" y="3461"/>
                    <a:pt x="11409" y="2960"/>
                  </a:cubicBezTo>
                  <a:cubicBezTo>
                    <a:pt x="11135" y="2759"/>
                    <a:pt x="10818" y="2657"/>
                    <a:pt x="10500" y="2657"/>
                  </a:cubicBezTo>
                  <a:cubicBezTo>
                    <a:pt x="10082" y="2657"/>
                    <a:pt x="9663" y="2834"/>
                    <a:pt x="9341" y="3194"/>
                  </a:cubicBezTo>
                  <a:lnTo>
                    <a:pt x="7439" y="5462"/>
                  </a:lnTo>
                  <a:lnTo>
                    <a:pt x="7439" y="5462"/>
                  </a:lnTo>
                  <a:lnTo>
                    <a:pt x="9307" y="2227"/>
                  </a:lnTo>
                  <a:cubicBezTo>
                    <a:pt x="9641" y="1693"/>
                    <a:pt x="9508" y="992"/>
                    <a:pt x="9007" y="625"/>
                  </a:cubicBezTo>
                  <a:lnTo>
                    <a:pt x="8607" y="292"/>
                  </a:lnTo>
                  <a:cubicBezTo>
                    <a:pt x="8357" y="94"/>
                    <a:pt x="8065" y="1"/>
                    <a:pt x="7779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2441;p55">
              <a:extLst>
                <a:ext uri="{FF2B5EF4-FFF2-40B4-BE49-F238E27FC236}">
                  <a16:creationId xmlns:a16="http://schemas.microsoft.com/office/drawing/2014/main" id="{E8B71B66-9030-612C-6F84-31C301C925F2}"/>
                </a:ext>
              </a:extLst>
            </p:cNvPr>
            <p:cNvSpPr/>
            <p:nvPr/>
          </p:nvSpPr>
          <p:spPr>
            <a:xfrm flipH="1">
              <a:off x="8556450" y="3160082"/>
              <a:ext cx="123986" cy="318558"/>
            </a:xfrm>
            <a:custGeom>
              <a:avLst/>
              <a:gdLst/>
              <a:ahLst/>
              <a:cxnLst/>
              <a:rect l="l" t="t" r="r" b="b"/>
              <a:pathLst>
                <a:path w="5505" h="14144" extrusionOk="0">
                  <a:moveTo>
                    <a:pt x="5221" y="0"/>
                  </a:moveTo>
                  <a:cubicBezTo>
                    <a:pt x="5134" y="0"/>
                    <a:pt x="5038" y="45"/>
                    <a:pt x="4971" y="134"/>
                  </a:cubicBezTo>
                  <a:lnTo>
                    <a:pt x="735" y="7205"/>
                  </a:lnTo>
                  <a:cubicBezTo>
                    <a:pt x="668" y="7239"/>
                    <a:pt x="668" y="7305"/>
                    <a:pt x="668" y="7339"/>
                  </a:cubicBezTo>
                  <a:lnTo>
                    <a:pt x="1" y="13843"/>
                  </a:lnTo>
                  <a:cubicBezTo>
                    <a:pt x="1" y="13977"/>
                    <a:pt x="134" y="14144"/>
                    <a:pt x="301" y="14144"/>
                  </a:cubicBezTo>
                  <a:cubicBezTo>
                    <a:pt x="434" y="14144"/>
                    <a:pt x="568" y="14010"/>
                    <a:pt x="601" y="13877"/>
                  </a:cubicBezTo>
                  <a:lnTo>
                    <a:pt x="1235" y="7439"/>
                  </a:lnTo>
                  <a:lnTo>
                    <a:pt x="5438" y="400"/>
                  </a:lnTo>
                  <a:cubicBezTo>
                    <a:pt x="5505" y="300"/>
                    <a:pt x="5471" y="134"/>
                    <a:pt x="5338" y="34"/>
                  </a:cubicBezTo>
                  <a:cubicBezTo>
                    <a:pt x="5305" y="11"/>
                    <a:pt x="5264" y="0"/>
                    <a:pt x="5221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2442;p55">
              <a:extLst>
                <a:ext uri="{FF2B5EF4-FFF2-40B4-BE49-F238E27FC236}">
                  <a16:creationId xmlns:a16="http://schemas.microsoft.com/office/drawing/2014/main" id="{5D930ED6-7CEF-FCB3-89B8-95C119366808}"/>
                </a:ext>
              </a:extLst>
            </p:cNvPr>
            <p:cNvSpPr/>
            <p:nvPr/>
          </p:nvSpPr>
          <p:spPr>
            <a:xfrm flipH="1">
              <a:off x="8539175" y="3269767"/>
              <a:ext cx="66126" cy="208874"/>
            </a:xfrm>
            <a:custGeom>
              <a:avLst/>
              <a:gdLst/>
              <a:ahLst/>
              <a:cxnLst/>
              <a:rect l="l" t="t" r="r" b="b"/>
              <a:pathLst>
                <a:path w="2936" h="9274" extrusionOk="0">
                  <a:moveTo>
                    <a:pt x="2630" y="0"/>
                  </a:moveTo>
                  <a:cubicBezTo>
                    <a:pt x="2536" y="0"/>
                    <a:pt x="2447" y="45"/>
                    <a:pt x="2402" y="134"/>
                  </a:cubicBezTo>
                  <a:lnTo>
                    <a:pt x="501" y="3269"/>
                  </a:lnTo>
                  <a:cubicBezTo>
                    <a:pt x="468" y="3303"/>
                    <a:pt x="468" y="3336"/>
                    <a:pt x="468" y="3369"/>
                  </a:cubicBezTo>
                  <a:lnTo>
                    <a:pt x="1" y="8973"/>
                  </a:lnTo>
                  <a:cubicBezTo>
                    <a:pt x="1" y="9107"/>
                    <a:pt x="134" y="9274"/>
                    <a:pt x="301" y="9274"/>
                  </a:cubicBezTo>
                  <a:cubicBezTo>
                    <a:pt x="434" y="9274"/>
                    <a:pt x="568" y="9140"/>
                    <a:pt x="568" y="9007"/>
                  </a:cubicBezTo>
                  <a:lnTo>
                    <a:pt x="1001" y="3503"/>
                  </a:lnTo>
                  <a:lnTo>
                    <a:pt x="2836" y="434"/>
                  </a:lnTo>
                  <a:cubicBezTo>
                    <a:pt x="2936" y="301"/>
                    <a:pt x="2903" y="134"/>
                    <a:pt x="2769" y="34"/>
                  </a:cubicBezTo>
                  <a:cubicBezTo>
                    <a:pt x="2725" y="11"/>
                    <a:pt x="2676" y="0"/>
                    <a:pt x="2630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2443;p55">
              <a:extLst>
                <a:ext uri="{FF2B5EF4-FFF2-40B4-BE49-F238E27FC236}">
                  <a16:creationId xmlns:a16="http://schemas.microsoft.com/office/drawing/2014/main" id="{6A8861D9-116D-7777-5515-56C4C1CD8143}"/>
                </a:ext>
              </a:extLst>
            </p:cNvPr>
            <p:cNvSpPr/>
            <p:nvPr/>
          </p:nvSpPr>
          <p:spPr>
            <a:xfrm flipH="1">
              <a:off x="7715009" y="3592064"/>
              <a:ext cx="761080" cy="590653"/>
            </a:xfrm>
            <a:custGeom>
              <a:avLst/>
              <a:gdLst/>
              <a:ahLst/>
              <a:cxnLst/>
              <a:rect l="l" t="t" r="r" b="b"/>
              <a:pathLst>
                <a:path w="33792" h="26225" extrusionOk="0">
                  <a:moveTo>
                    <a:pt x="7206" y="1"/>
                  </a:moveTo>
                  <a:lnTo>
                    <a:pt x="1" y="6072"/>
                  </a:lnTo>
                  <a:lnTo>
                    <a:pt x="19381" y="23651"/>
                  </a:lnTo>
                  <a:cubicBezTo>
                    <a:pt x="21275" y="25349"/>
                    <a:pt x="23693" y="26225"/>
                    <a:pt x="26136" y="26225"/>
                  </a:cubicBezTo>
                  <a:cubicBezTo>
                    <a:pt x="27868" y="26225"/>
                    <a:pt x="29612" y="25785"/>
                    <a:pt x="31190" y="24885"/>
                  </a:cubicBezTo>
                  <a:lnTo>
                    <a:pt x="32624" y="24051"/>
                  </a:lnTo>
                  <a:lnTo>
                    <a:pt x="33792" y="15812"/>
                  </a:lnTo>
                  <a:lnTo>
                    <a:pt x="7206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2444;p55">
              <a:extLst>
                <a:ext uri="{FF2B5EF4-FFF2-40B4-BE49-F238E27FC236}">
                  <a16:creationId xmlns:a16="http://schemas.microsoft.com/office/drawing/2014/main" id="{73C89625-4486-5492-AD86-C7405ABE51F3}"/>
                </a:ext>
              </a:extLst>
            </p:cNvPr>
            <p:cNvSpPr/>
            <p:nvPr/>
          </p:nvSpPr>
          <p:spPr>
            <a:xfrm flipH="1">
              <a:off x="7657914" y="3275780"/>
              <a:ext cx="455292" cy="696463"/>
            </a:xfrm>
            <a:custGeom>
              <a:avLst/>
              <a:gdLst/>
              <a:ahLst/>
              <a:cxnLst/>
              <a:rect l="l" t="t" r="r" b="b"/>
              <a:pathLst>
                <a:path w="20215" h="30923" extrusionOk="0">
                  <a:moveTo>
                    <a:pt x="20215" y="0"/>
                  </a:moveTo>
                  <a:lnTo>
                    <a:pt x="20215" y="0"/>
                  </a:lnTo>
                  <a:cubicBezTo>
                    <a:pt x="15345" y="934"/>
                    <a:pt x="11008" y="3736"/>
                    <a:pt x="8140" y="7806"/>
                  </a:cubicBezTo>
                  <a:lnTo>
                    <a:pt x="0" y="19414"/>
                  </a:lnTo>
                  <a:cubicBezTo>
                    <a:pt x="7506" y="24284"/>
                    <a:pt x="17813" y="30922"/>
                    <a:pt x="17813" y="30922"/>
                  </a:cubicBezTo>
                  <a:lnTo>
                    <a:pt x="202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2445;p55">
              <a:extLst>
                <a:ext uri="{FF2B5EF4-FFF2-40B4-BE49-F238E27FC236}">
                  <a16:creationId xmlns:a16="http://schemas.microsoft.com/office/drawing/2014/main" id="{D5E23799-C565-0593-4B56-E42927DE906F}"/>
                </a:ext>
              </a:extLst>
            </p:cNvPr>
            <p:cNvSpPr/>
            <p:nvPr/>
          </p:nvSpPr>
          <p:spPr>
            <a:xfrm flipH="1">
              <a:off x="7702239" y="3634879"/>
              <a:ext cx="410968" cy="337365"/>
            </a:xfrm>
            <a:custGeom>
              <a:avLst/>
              <a:gdLst/>
              <a:ahLst/>
              <a:cxnLst/>
              <a:rect l="l" t="t" r="r" b="b"/>
              <a:pathLst>
                <a:path w="18247" h="14979" extrusionOk="0">
                  <a:moveTo>
                    <a:pt x="2436" y="1"/>
                  </a:moveTo>
                  <a:lnTo>
                    <a:pt x="0" y="3470"/>
                  </a:lnTo>
                  <a:cubicBezTo>
                    <a:pt x="7339" y="8307"/>
                    <a:pt x="17813" y="14978"/>
                    <a:pt x="17813" y="14978"/>
                  </a:cubicBezTo>
                  <a:lnTo>
                    <a:pt x="18247" y="9908"/>
                  </a:lnTo>
                  <a:lnTo>
                    <a:pt x="2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2446;p55">
              <a:extLst>
                <a:ext uri="{FF2B5EF4-FFF2-40B4-BE49-F238E27FC236}">
                  <a16:creationId xmlns:a16="http://schemas.microsoft.com/office/drawing/2014/main" id="{DA87D2AB-2847-4981-4C05-12AA5AE8CCEF}"/>
                </a:ext>
              </a:extLst>
            </p:cNvPr>
            <p:cNvSpPr/>
            <p:nvPr/>
          </p:nvSpPr>
          <p:spPr>
            <a:xfrm flipH="1">
              <a:off x="7869018" y="3382447"/>
              <a:ext cx="244189" cy="486869"/>
            </a:xfrm>
            <a:custGeom>
              <a:avLst/>
              <a:gdLst/>
              <a:ahLst/>
              <a:cxnLst/>
              <a:rect l="l" t="t" r="r" b="b"/>
              <a:pathLst>
                <a:path w="10842" h="21617" extrusionOk="0">
                  <a:moveTo>
                    <a:pt x="10842" y="1"/>
                  </a:moveTo>
                  <a:lnTo>
                    <a:pt x="10842" y="1"/>
                  </a:lnTo>
                  <a:cubicBezTo>
                    <a:pt x="9841" y="902"/>
                    <a:pt x="8940" y="1969"/>
                    <a:pt x="8140" y="3070"/>
                  </a:cubicBezTo>
                  <a:lnTo>
                    <a:pt x="0" y="14678"/>
                  </a:lnTo>
                  <a:cubicBezTo>
                    <a:pt x="3403" y="16880"/>
                    <a:pt x="7406" y="19482"/>
                    <a:pt x="10675" y="21616"/>
                  </a:cubicBezTo>
                  <a:cubicBezTo>
                    <a:pt x="9741" y="14778"/>
                    <a:pt x="10441" y="4571"/>
                    <a:pt x="108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2447;p55">
              <a:extLst>
                <a:ext uri="{FF2B5EF4-FFF2-40B4-BE49-F238E27FC236}">
                  <a16:creationId xmlns:a16="http://schemas.microsoft.com/office/drawing/2014/main" id="{6489EFE9-89ED-4FFA-7238-E15FF8B6EE8D}"/>
                </a:ext>
              </a:extLst>
            </p:cNvPr>
            <p:cNvSpPr/>
            <p:nvPr/>
          </p:nvSpPr>
          <p:spPr>
            <a:xfrm flipH="1">
              <a:off x="8314535" y="3592064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38D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2448;p55">
              <a:extLst>
                <a:ext uri="{FF2B5EF4-FFF2-40B4-BE49-F238E27FC236}">
                  <a16:creationId xmlns:a16="http://schemas.microsoft.com/office/drawing/2014/main" id="{5C85F4FC-14C9-72CD-2534-5ECC8D5C8E1E}"/>
                </a:ext>
              </a:extLst>
            </p:cNvPr>
            <p:cNvSpPr/>
            <p:nvPr/>
          </p:nvSpPr>
          <p:spPr>
            <a:xfrm flipH="1">
              <a:off x="7866022" y="3586253"/>
              <a:ext cx="456801" cy="289076"/>
            </a:xfrm>
            <a:custGeom>
              <a:avLst/>
              <a:gdLst/>
              <a:ahLst/>
              <a:cxnLst/>
              <a:rect l="l" t="t" r="r" b="b"/>
              <a:pathLst>
                <a:path w="20282" h="12835" extrusionOk="0">
                  <a:moveTo>
                    <a:pt x="303" y="0"/>
                  </a:moveTo>
                  <a:cubicBezTo>
                    <a:pt x="218" y="0"/>
                    <a:pt x="141" y="44"/>
                    <a:pt x="101" y="125"/>
                  </a:cubicBezTo>
                  <a:cubicBezTo>
                    <a:pt x="1" y="259"/>
                    <a:pt x="68" y="425"/>
                    <a:pt x="168" y="492"/>
                  </a:cubicBezTo>
                  <a:lnTo>
                    <a:pt x="19815" y="12801"/>
                  </a:lnTo>
                  <a:cubicBezTo>
                    <a:pt x="19915" y="12834"/>
                    <a:pt x="19948" y="12834"/>
                    <a:pt x="19982" y="12834"/>
                  </a:cubicBezTo>
                  <a:cubicBezTo>
                    <a:pt x="20115" y="12834"/>
                    <a:pt x="20215" y="12801"/>
                    <a:pt x="20215" y="12734"/>
                  </a:cubicBezTo>
                  <a:cubicBezTo>
                    <a:pt x="20282" y="12601"/>
                    <a:pt x="20249" y="12434"/>
                    <a:pt x="20115" y="12334"/>
                  </a:cubicBezTo>
                  <a:lnTo>
                    <a:pt x="468" y="58"/>
                  </a:lnTo>
                  <a:cubicBezTo>
                    <a:pt x="415" y="19"/>
                    <a:pt x="357" y="0"/>
                    <a:pt x="303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2449;p55">
              <a:extLst>
                <a:ext uri="{FF2B5EF4-FFF2-40B4-BE49-F238E27FC236}">
                  <a16:creationId xmlns:a16="http://schemas.microsoft.com/office/drawing/2014/main" id="{D5A58F9D-1B47-4BD3-F1FA-A9F6880D1570}"/>
                </a:ext>
              </a:extLst>
            </p:cNvPr>
            <p:cNvSpPr/>
            <p:nvPr/>
          </p:nvSpPr>
          <p:spPr>
            <a:xfrm flipH="1">
              <a:off x="7718770" y="3151276"/>
              <a:ext cx="994706" cy="1032026"/>
            </a:xfrm>
            <a:custGeom>
              <a:avLst/>
              <a:gdLst/>
              <a:ahLst/>
              <a:cxnLst/>
              <a:rect l="l" t="t" r="r" b="b"/>
              <a:pathLst>
                <a:path w="44165" h="45822" extrusionOk="0">
                  <a:moveTo>
                    <a:pt x="7779" y="0"/>
                  </a:moveTo>
                  <a:cubicBezTo>
                    <a:pt x="7340" y="0"/>
                    <a:pt x="6914" y="221"/>
                    <a:pt x="6672" y="625"/>
                  </a:cubicBezTo>
                  <a:cubicBezTo>
                    <a:pt x="6409" y="507"/>
                    <a:pt x="6126" y="451"/>
                    <a:pt x="5843" y="451"/>
                  </a:cubicBezTo>
                  <a:cubicBezTo>
                    <a:pt x="5085" y="451"/>
                    <a:pt x="4325" y="854"/>
                    <a:pt x="3936" y="1559"/>
                  </a:cubicBezTo>
                  <a:lnTo>
                    <a:pt x="0" y="8364"/>
                  </a:lnTo>
                  <a:lnTo>
                    <a:pt x="0" y="17470"/>
                  </a:lnTo>
                  <a:lnTo>
                    <a:pt x="10541" y="25643"/>
                  </a:lnTo>
                  <a:lnTo>
                    <a:pt x="29888" y="43222"/>
                  </a:lnTo>
                  <a:cubicBezTo>
                    <a:pt x="30255" y="43555"/>
                    <a:pt x="30622" y="43822"/>
                    <a:pt x="31056" y="44122"/>
                  </a:cubicBezTo>
                  <a:cubicBezTo>
                    <a:pt x="32708" y="45242"/>
                    <a:pt x="34654" y="45822"/>
                    <a:pt x="36621" y="45822"/>
                  </a:cubicBezTo>
                  <a:cubicBezTo>
                    <a:pt x="38347" y="45822"/>
                    <a:pt x="40089" y="45376"/>
                    <a:pt x="41663" y="44456"/>
                  </a:cubicBezTo>
                  <a:lnTo>
                    <a:pt x="43131" y="43622"/>
                  </a:lnTo>
                  <a:lnTo>
                    <a:pt x="44165" y="36284"/>
                  </a:lnTo>
                  <a:lnTo>
                    <a:pt x="37393" y="38152"/>
                  </a:lnTo>
                  <a:cubicBezTo>
                    <a:pt x="36534" y="38391"/>
                    <a:pt x="35662" y="38508"/>
                    <a:pt x="34799" y="38508"/>
                  </a:cubicBezTo>
                  <a:cubicBezTo>
                    <a:pt x="32416" y="38508"/>
                    <a:pt x="30099" y="37616"/>
                    <a:pt x="28287" y="35950"/>
                  </a:cubicBezTo>
                  <a:lnTo>
                    <a:pt x="15278" y="23941"/>
                  </a:lnTo>
                  <a:cubicBezTo>
                    <a:pt x="10808" y="17103"/>
                    <a:pt x="3636" y="14301"/>
                    <a:pt x="3636" y="14301"/>
                  </a:cubicBezTo>
                  <a:lnTo>
                    <a:pt x="4236" y="6963"/>
                  </a:lnTo>
                  <a:lnTo>
                    <a:pt x="8873" y="525"/>
                  </a:lnTo>
                  <a:lnTo>
                    <a:pt x="8606" y="291"/>
                  </a:lnTo>
                  <a:cubicBezTo>
                    <a:pt x="8356" y="94"/>
                    <a:pt x="8065" y="0"/>
                    <a:pt x="7779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2450;p55">
              <a:extLst>
                <a:ext uri="{FF2B5EF4-FFF2-40B4-BE49-F238E27FC236}">
                  <a16:creationId xmlns:a16="http://schemas.microsoft.com/office/drawing/2014/main" id="{3130BF8F-31B7-8FBB-3124-ED190FCBC7C1}"/>
                </a:ext>
              </a:extLst>
            </p:cNvPr>
            <p:cNvSpPr/>
            <p:nvPr/>
          </p:nvSpPr>
          <p:spPr>
            <a:xfrm flipH="1">
              <a:off x="6172623" y="3301276"/>
              <a:ext cx="135991" cy="196148"/>
            </a:xfrm>
            <a:custGeom>
              <a:avLst/>
              <a:gdLst/>
              <a:ahLst/>
              <a:cxnLst/>
              <a:rect l="l" t="t" r="r" b="b"/>
              <a:pathLst>
                <a:path w="6038" h="8709" extrusionOk="0">
                  <a:moveTo>
                    <a:pt x="1761" y="1"/>
                  </a:moveTo>
                  <a:cubicBezTo>
                    <a:pt x="1543" y="1"/>
                    <a:pt x="1320" y="45"/>
                    <a:pt x="1101" y="136"/>
                  </a:cubicBezTo>
                  <a:cubicBezTo>
                    <a:pt x="367" y="469"/>
                    <a:pt x="0" y="1370"/>
                    <a:pt x="234" y="2104"/>
                  </a:cubicBezTo>
                  <a:lnTo>
                    <a:pt x="2302" y="8709"/>
                  </a:lnTo>
                  <a:lnTo>
                    <a:pt x="6038" y="5973"/>
                  </a:lnTo>
                  <a:lnTo>
                    <a:pt x="3203" y="870"/>
                  </a:lnTo>
                  <a:cubicBezTo>
                    <a:pt x="2887" y="312"/>
                    <a:pt x="2343" y="1"/>
                    <a:pt x="1761" y="1"/>
                  </a:cubicBezTo>
                  <a:close/>
                </a:path>
              </a:pathLst>
            </a:custGeom>
            <a:solidFill>
              <a:srgbClr val="E28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2451;p55">
              <a:extLst>
                <a:ext uri="{FF2B5EF4-FFF2-40B4-BE49-F238E27FC236}">
                  <a16:creationId xmlns:a16="http://schemas.microsoft.com/office/drawing/2014/main" id="{A3CDCA52-3236-E44A-CB21-FC4654D86F6A}"/>
                </a:ext>
              </a:extLst>
            </p:cNvPr>
            <p:cNvSpPr/>
            <p:nvPr/>
          </p:nvSpPr>
          <p:spPr>
            <a:xfrm flipH="1">
              <a:off x="5964515" y="3141231"/>
              <a:ext cx="129234" cy="306599"/>
            </a:xfrm>
            <a:custGeom>
              <a:avLst/>
              <a:gdLst/>
              <a:ahLst/>
              <a:cxnLst/>
              <a:rect l="l" t="t" r="r" b="b"/>
              <a:pathLst>
                <a:path w="5738" h="13613" extrusionOk="0">
                  <a:moveTo>
                    <a:pt x="1687" y="1"/>
                  </a:moveTo>
                  <a:cubicBezTo>
                    <a:pt x="1659" y="1"/>
                    <a:pt x="1630" y="2"/>
                    <a:pt x="1602" y="3"/>
                  </a:cubicBezTo>
                  <a:cubicBezTo>
                    <a:pt x="634" y="37"/>
                    <a:pt x="0" y="1037"/>
                    <a:pt x="367" y="1938"/>
                  </a:cubicBezTo>
                  <a:lnTo>
                    <a:pt x="2436" y="6841"/>
                  </a:lnTo>
                  <a:lnTo>
                    <a:pt x="1201" y="12612"/>
                  </a:lnTo>
                  <a:lnTo>
                    <a:pt x="4637" y="13613"/>
                  </a:lnTo>
                  <a:lnTo>
                    <a:pt x="5738" y="6341"/>
                  </a:lnTo>
                  <a:lnTo>
                    <a:pt x="2903" y="737"/>
                  </a:lnTo>
                  <a:cubicBezTo>
                    <a:pt x="2681" y="294"/>
                    <a:pt x="2219" y="1"/>
                    <a:pt x="1687" y="1"/>
                  </a:cubicBezTo>
                  <a:close/>
                </a:path>
              </a:pathLst>
            </a:custGeom>
            <a:solidFill>
              <a:srgbClr val="EAA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2452;p55">
              <a:extLst>
                <a:ext uri="{FF2B5EF4-FFF2-40B4-BE49-F238E27FC236}">
                  <a16:creationId xmlns:a16="http://schemas.microsoft.com/office/drawing/2014/main" id="{99B583AD-E7D8-83DD-7F82-4A8330234FE4}"/>
                </a:ext>
              </a:extLst>
            </p:cNvPr>
            <p:cNvSpPr/>
            <p:nvPr/>
          </p:nvSpPr>
          <p:spPr>
            <a:xfrm flipH="1">
              <a:off x="5976520" y="3116434"/>
              <a:ext cx="401216" cy="580833"/>
            </a:xfrm>
            <a:custGeom>
              <a:avLst/>
              <a:gdLst/>
              <a:ahLst/>
              <a:cxnLst/>
              <a:rect l="l" t="t" r="r" b="b"/>
              <a:pathLst>
                <a:path w="17814" h="25789" extrusionOk="0">
                  <a:moveTo>
                    <a:pt x="8354" y="0"/>
                  </a:moveTo>
                  <a:cubicBezTo>
                    <a:pt x="8020" y="0"/>
                    <a:pt x="7684" y="128"/>
                    <a:pt x="7439" y="404"/>
                  </a:cubicBezTo>
                  <a:lnTo>
                    <a:pt x="7039" y="771"/>
                  </a:lnTo>
                  <a:cubicBezTo>
                    <a:pt x="6605" y="1238"/>
                    <a:pt x="6572" y="1938"/>
                    <a:pt x="6939" y="2439"/>
                  </a:cubicBezTo>
                  <a:lnTo>
                    <a:pt x="9140" y="5441"/>
                  </a:lnTo>
                  <a:lnTo>
                    <a:pt x="7005" y="3406"/>
                  </a:lnTo>
                  <a:cubicBezTo>
                    <a:pt x="6713" y="3148"/>
                    <a:pt x="6332" y="3005"/>
                    <a:pt x="5954" y="3005"/>
                  </a:cubicBezTo>
                  <a:cubicBezTo>
                    <a:pt x="5598" y="3005"/>
                    <a:pt x="5245" y="3131"/>
                    <a:pt x="4971" y="3406"/>
                  </a:cubicBezTo>
                  <a:cubicBezTo>
                    <a:pt x="4337" y="3906"/>
                    <a:pt x="4304" y="4807"/>
                    <a:pt x="4804" y="5441"/>
                  </a:cubicBezTo>
                  <a:lnTo>
                    <a:pt x="7939" y="9277"/>
                  </a:lnTo>
                  <a:lnTo>
                    <a:pt x="8006" y="14114"/>
                  </a:lnTo>
                  <a:cubicBezTo>
                    <a:pt x="2002" y="16449"/>
                    <a:pt x="0" y="21486"/>
                    <a:pt x="0" y="21486"/>
                  </a:cubicBezTo>
                  <a:lnTo>
                    <a:pt x="8240" y="25789"/>
                  </a:lnTo>
                  <a:lnTo>
                    <a:pt x="17813" y="16515"/>
                  </a:lnTo>
                  <a:lnTo>
                    <a:pt x="16846" y="7442"/>
                  </a:lnTo>
                  <a:lnTo>
                    <a:pt x="12209" y="1104"/>
                  </a:lnTo>
                  <a:cubicBezTo>
                    <a:pt x="11775" y="539"/>
                    <a:pt x="11113" y="229"/>
                    <a:pt x="10438" y="229"/>
                  </a:cubicBezTo>
                  <a:cubicBezTo>
                    <a:pt x="10076" y="229"/>
                    <a:pt x="9711" y="318"/>
                    <a:pt x="9374" y="504"/>
                  </a:cubicBezTo>
                  <a:cubicBezTo>
                    <a:pt x="9139" y="179"/>
                    <a:pt x="8748" y="0"/>
                    <a:pt x="8354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2453;p55">
              <a:extLst>
                <a:ext uri="{FF2B5EF4-FFF2-40B4-BE49-F238E27FC236}">
                  <a16:creationId xmlns:a16="http://schemas.microsoft.com/office/drawing/2014/main" id="{962E2D68-A5A7-E302-EF16-79D86D5FA3AD}"/>
                </a:ext>
              </a:extLst>
            </p:cNvPr>
            <p:cNvSpPr/>
            <p:nvPr/>
          </p:nvSpPr>
          <p:spPr>
            <a:xfrm flipH="1">
              <a:off x="6017848" y="3121343"/>
              <a:ext cx="155540" cy="305450"/>
            </a:xfrm>
            <a:custGeom>
              <a:avLst/>
              <a:gdLst/>
              <a:ahLst/>
              <a:cxnLst/>
              <a:rect l="l" t="t" r="r" b="b"/>
              <a:pathLst>
                <a:path w="6906" h="13562" extrusionOk="0">
                  <a:moveTo>
                    <a:pt x="326" y="1"/>
                  </a:moveTo>
                  <a:cubicBezTo>
                    <a:pt x="268" y="1"/>
                    <a:pt x="211" y="27"/>
                    <a:pt x="167" y="86"/>
                  </a:cubicBezTo>
                  <a:cubicBezTo>
                    <a:pt x="34" y="152"/>
                    <a:pt x="1" y="319"/>
                    <a:pt x="101" y="453"/>
                  </a:cubicBezTo>
                  <a:lnTo>
                    <a:pt x="5038" y="6991"/>
                  </a:lnTo>
                  <a:lnTo>
                    <a:pt x="6372" y="13328"/>
                  </a:lnTo>
                  <a:cubicBezTo>
                    <a:pt x="6372" y="13462"/>
                    <a:pt x="6505" y="13562"/>
                    <a:pt x="6605" y="13562"/>
                  </a:cubicBezTo>
                  <a:cubicBezTo>
                    <a:pt x="6772" y="13529"/>
                    <a:pt x="6906" y="13395"/>
                    <a:pt x="6872" y="13228"/>
                  </a:cubicBezTo>
                  <a:lnTo>
                    <a:pt x="5538" y="6857"/>
                  </a:lnTo>
                  <a:cubicBezTo>
                    <a:pt x="5538" y="6790"/>
                    <a:pt x="5505" y="6757"/>
                    <a:pt x="5505" y="6724"/>
                  </a:cubicBezTo>
                  <a:lnTo>
                    <a:pt x="534" y="119"/>
                  </a:lnTo>
                  <a:cubicBezTo>
                    <a:pt x="478" y="44"/>
                    <a:pt x="401" y="1"/>
                    <a:pt x="326" y="1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2454;p55">
              <a:extLst>
                <a:ext uri="{FF2B5EF4-FFF2-40B4-BE49-F238E27FC236}">
                  <a16:creationId xmlns:a16="http://schemas.microsoft.com/office/drawing/2014/main" id="{88A8E793-0696-E15F-B0CF-AD939F2A45C9}"/>
                </a:ext>
              </a:extLst>
            </p:cNvPr>
            <p:cNvSpPr/>
            <p:nvPr/>
          </p:nvSpPr>
          <p:spPr>
            <a:xfrm flipH="1">
              <a:off x="6092984" y="3232402"/>
              <a:ext cx="87162" cy="202657"/>
            </a:xfrm>
            <a:custGeom>
              <a:avLst/>
              <a:gdLst/>
              <a:ahLst/>
              <a:cxnLst/>
              <a:rect l="l" t="t" r="r" b="b"/>
              <a:pathLst>
                <a:path w="3870" h="8998" extrusionOk="0">
                  <a:moveTo>
                    <a:pt x="309" y="0"/>
                  </a:moveTo>
                  <a:cubicBezTo>
                    <a:pt x="257" y="0"/>
                    <a:pt x="207" y="19"/>
                    <a:pt x="167" y="58"/>
                  </a:cubicBezTo>
                  <a:cubicBezTo>
                    <a:pt x="34" y="158"/>
                    <a:pt x="0" y="325"/>
                    <a:pt x="100" y="458"/>
                  </a:cubicBezTo>
                  <a:lnTo>
                    <a:pt x="2269" y="3327"/>
                  </a:lnTo>
                  <a:lnTo>
                    <a:pt x="3336" y="8798"/>
                  </a:lnTo>
                  <a:cubicBezTo>
                    <a:pt x="3369" y="8931"/>
                    <a:pt x="3503" y="8998"/>
                    <a:pt x="3636" y="8998"/>
                  </a:cubicBezTo>
                  <a:cubicBezTo>
                    <a:pt x="3770" y="8965"/>
                    <a:pt x="3870" y="8831"/>
                    <a:pt x="3870" y="8664"/>
                  </a:cubicBezTo>
                  <a:lnTo>
                    <a:pt x="2802" y="3160"/>
                  </a:lnTo>
                  <a:cubicBezTo>
                    <a:pt x="2802" y="3127"/>
                    <a:pt x="2736" y="3094"/>
                    <a:pt x="2736" y="3027"/>
                  </a:cubicBezTo>
                  <a:lnTo>
                    <a:pt x="534" y="125"/>
                  </a:lnTo>
                  <a:cubicBezTo>
                    <a:pt x="474" y="44"/>
                    <a:pt x="388" y="0"/>
                    <a:pt x="309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2455;p55">
              <a:extLst>
                <a:ext uri="{FF2B5EF4-FFF2-40B4-BE49-F238E27FC236}">
                  <a16:creationId xmlns:a16="http://schemas.microsoft.com/office/drawing/2014/main" id="{7EBC391A-F018-68C6-EBAF-F20FA0CD1D8C}"/>
                </a:ext>
              </a:extLst>
            </p:cNvPr>
            <p:cNvSpPr/>
            <p:nvPr/>
          </p:nvSpPr>
          <p:spPr>
            <a:xfrm flipH="1">
              <a:off x="6193659" y="3577784"/>
              <a:ext cx="730270" cy="633535"/>
            </a:xfrm>
            <a:custGeom>
              <a:avLst/>
              <a:gdLst/>
              <a:ahLst/>
              <a:cxnLst/>
              <a:rect l="l" t="t" r="r" b="b"/>
              <a:pathLst>
                <a:path w="32424" h="28129" extrusionOk="0">
                  <a:moveTo>
                    <a:pt x="24652" y="1"/>
                  </a:moveTo>
                  <a:lnTo>
                    <a:pt x="468" y="18481"/>
                  </a:lnTo>
                  <a:lnTo>
                    <a:pt x="1" y="26486"/>
                  </a:lnTo>
                  <a:lnTo>
                    <a:pt x="3503" y="27287"/>
                  </a:lnTo>
                  <a:cubicBezTo>
                    <a:pt x="4812" y="27854"/>
                    <a:pt x="6191" y="28129"/>
                    <a:pt x="7557" y="28129"/>
                  </a:cubicBezTo>
                  <a:cubicBezTo>
                    <a:pt x="10370" y="28129"/>
                    <a:pt x="13125" y="26963"/>
                    <a:pt x="15078" y="24785"/>
                  </a:cubicBezTo>
                  <a:lnTo>
                    <a:pt x="32424" y="5305"/>
                  </a:lnTo>
                  <a:lnTo>
                    <a:pt x="24652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2456;p55">
              <a:extLst>
                <a:ext uri="{FF2B5EF4-FFF2-40B4-BE49-F238E27FC236}">
                  <a16:creationId xmlns:a16="http://schemas.microsoft.com/office/drawing/2014/main" id="{CBE23F7E-2490-CBCF-4BB8-390B9721114E}"/>
                </a:ext>
              </a:extLst>
            </p:cNvPr>
            <p:cNvSpPr/>
            <p:nvPr/>
          </p:nvSpPr>
          <p:spPr>
            <a:xfrm flipH="1">
              <a:off x="6369447" y="3577784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38D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2457;p55">
              <a:extLst>
                <a:ext uri="{FF2B5EF4-FFF2-40B4-BE49-F238E27FC236}">
                  <a16:creationId xmlns:a16="http://schemas.microsoft.com/office/drawing/2014/main" id="{C2783FD9-5FB5-B457-918A-8C524D59B9FB}"/>
                </a:ext>
              </a:extLst>
            </p:cNvPr>
            <p:cNvSpPr/>
            <p:nvPr/>
          </p:nvSpPr>
          <p:spPr>
            <a:xfrm flipH="1">
              <a:off x="6362690" y="3571681"/>
              <a:ext cx="422995" cy="335202"/>
            </a:xfrm>
            <a:custGeom>
              <a:avLst/>
              <a:gdLst/>
              <a:ahLst/>
              <a:cxnLst/>
              <a:rect l="l" t="t" r="r" b="b"/>
              <a:pathLst>
                <a:path w="18781" h="14883" extrusionOk="0">
                  <a:moveTo>
                    <a:pt x="18516" y="0"/>
                  </a:moveTo>
                  <a:cubicBezTo>
                    <a:pt x="18454" y="0"/>
                    <a:pt x="18393" y="25"/>
                    <a:pt x="18347" y="72"/>
                  </a:cubicBezTo>
                  <a:lnTo>
                    <a:pt x="101" y="14382"/>
                  </a:lnTo>
                  <a:cubicBezTo>
                    <a:pt x="1" y="14449"/>
                    <a:pt x="1" y="14615"/>
                    <a:pt x="67" y="14749"/>
                  </a:cubicBezTo>
                  <a:cubicBezTo>
                    <a:pt x="101" y="14816"/>
                    <a:pt x="201" y="14882"/>
                    <a:pt x="267" y="14882"/>
                  </a:cubicBezTo>
                  <a:cubicBezTo>
                    <a:pt x="367" y="14882"/>
                    <a:pt x="401" y="14882"/>
                    <a:pt x="434" y="14782"/>
                  </a:cubicBezTo>
                  <a:lnTo>
                    <a:pt x="18647" y="472"/>
                  </a:lnTo>
                  <a:cubicBezTo>
                    <a:pt x="18781" y="405"/>
                    <a:pt x="18781" y="238"/>
                    <a:pt x="18714" y="105"/>
                  </a:cubicBezTo>
                  <a:cubicBezTo>
                    <a:pt x="18660" y="34"/>
                    <a:pt x="18587" y="0"/>
                    <a:pt x="18516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2458;p55">
              <a:extLst>
                <a:ext uri="{FF2B5EF4-FFF2-40B4-BE49-F238E27FC236}">
                  <a16:creationId xmlns:a16="http://schemas.microsoft.com/office/drawing/2014/main" id="{4DE6F252-D806-3FA4-7DFD-D4648DF159FE}"/>
                </a:ext>
              </a:extLst>
            </p:cNvPr>
            <p:cNvSpPr/>
            <p:nvPr/>
          </p:nvSpPr>
          <p:spPr>
            <a:xfrm flipH="1">
              <a:off x="5977285" y="3116434"/>
              <a:ext cx="946643" cy="1096395"/>
            </a:xfrm>
            <a:custGeom>
              <a:avLst/>
              <a:gdLst/>
              <a:ahLst/>
              <a:cxnLst/>
              <a:rect l="l" t="t" r="r" b="b"/>
              <a:pathLst>
                <a:path w="42031" h="48680" extrusionOk="0">
                  <a:moveTo>
                    <a:pt x="32571" y="0"/>
                  </a:moveTo>
                  <a:cubicBezTo>
                    <a:pt x="32238" y="0"/>
                    <a:pt x="31902" y="128"/>
                    <a:pt x="31657" y="404"/>
                  </a:cubicBezTo>
                  <a:lnTo>
                    <a:pt x="31423" y="637"/>
                  </a:lnTo>
                  <a:lnTo>
                    <a:pt x="36727" y="6508"/>
                  </a:lnTo>
                  <a:lnTo>
                    <a:pt x="38095" y="13747"/>
                  </a:lnTo>
                  <a:cubicBezTo>
                    <a:pt x="38095" y="13747"/>
                    <a:pt x="31256" y="17316"/>
                    <a:pt x="27554" y="24588"/>
                  </a:cubicBezTo>
                  <a:lnTo>
                    <a:pt x="16379" y="37364"/>
                  </a:lnTo>
                  <a:cubicBezTo>
                    <a:pt x="14486" y="39513"/>
                    <a:pt x="11787" y="40701"/>
                    <a:pt x="9022" y="40701"/>
                  </a:cubicBezTo>
                  <a:cubicBezTo>
                    <a:pt x="8183" y="40701"/>
                    <a:pt x="7337" y="40591"/>
                    <a:pt x="6505" y="40366"/>
                  </a:cubicBezTo>
                  <a:lnTo>
                    <a:pt x="401" y="38765"/>
                  </a:lnTo>
                  <a:lnTo>
                    <a:pt x="1" y="47037"/>
                  </a:lnTo>
                  <a:lnTo>
                    <a:pt x="3503" y="47838"/>
                  </a:lnTo>
                  <a:cubicBezTo>
                    <a:pt x="4808" y="48404"/>
                    <a:pt x="6181" y="48679"/>
                    <a:pt x="7541" y="48679"/>
                  </a:cubicBezTo>
                  <a:cubicBezTo>
                    <a:pt x="9868" y="48679"/>
                    <a:pt x="12158" y="47873"/>
                    <a:pt x="14011" y="46337"/>
                  </a:cubicBezTo>
                  <a:cubicBezTo>
                    <a:pt x="14378" y="46003"/>
                    <a:pt x="14711" y="45669"/>
                    <a:pt x="15045" y="45303"/>
                  </a:cubicBezTo>
                  <a:lnTo>
                    <a:pt x="32424" y="25789"/>
                  </a:lnTo>
                  <a:lnTo>
                    <a:pt x="42031" y="16515"/>
                  </a:lnTo>
                  <a:lnTo>
                    <a:pt x="41063" y="7442"/>
                  </a:lnTo>
                  <a:lnTo>
                    <a:pt x="36427" y="1104"/>
                  </a:lnTo>
                  <a:cubicBezTo>
                    <a:pt x="35992" y="539"/>
                    <a:pt x="35331" y="229"/>
                    <a:pt x="34656" y="229"/>
                  </a:cubicBezTo>
                  <a:cubicBezTo>
                    <a:pt x="34294" y="229"/>
                    <a:pt x="33929" y="318"/>
                    <a:pt x="33591" y="504"/>
                  </a:cubicBezTo>
                  <a:cubicBezTo>
                    <a:pt x="33357" y="179"/>
                    <a:pt x="32966" y="0"/>
                    <a:pt x="32571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2459;p55">
              <a:extLst>
                <a:ext uri="{FF2B5EF4-FFF2-40B4-BE49-F238E27FC236}">
                  <a16:creationId xmlns:a16="http://schemas.microsoft.com/office/drawing/2014/main" id="{B2D700BC-0593-C0C2-0376-C8D74BBDC1E8}"/>
                </a:ext>
              </a:extLst>
            </p:cNvPr>
            <p:cNvSpPr/>
            <p:nvPr/>
          </p:nvSpPr>
          <p:spPr>
            <a:xfrm flipH="1">
              <a:off x="5231108" y="2703059"/>
              <a:ext cx="831711" cy="98446"/>
            </a:xfrm>
            <a:custGeom>
              <a:avLst/>
              <a:gdLst/>
              <a:ahLst/>
              <a:cxnLst/>
              <a:rect l="l" t="t" r="r" b="b"/>
              <a:pathLst>
                <a:path w="36928" h="4371" extrusionOk="0">
                  <a:moveTo>
                    <a:pt x="5004" y="1"/>
                  </a:moveTo>
                  <a:cubicBezTo>
                    <a:pt x="2402" y="1"/>
                    <a:pt x="301" y="1936"/>
                    <a:pt x="1" y="4371"/>
                  </a:cubicBezTo>
                  <a:lnTo>
                    <a:pt x="36927" y="4371"/>
                  </a:lnTo>
                  <a:cubicBezTo>
                    <a:pt x="36594" y="1936"/>
                    <a:pt x="34525" y="1"/>
                    <a:pt x="319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2460;p55">
              <a:extLst>
                <a:ext uri="{FF2B5EF4-FFF2-40B4-BE49-F238E27FC236}">
                  <a16:creationId xmlns:a16="http://schemas.microsoft.com/office/drawing/2014/main" id="{D70C3634-82C3-7E83-CFD9-FBCBA8369451}"/>
                </a:ext>
              </a:extLst>
            </p:cNvPr>
            <p:cNvSpPr/>
            <p:nvPr/>
          </p:nvSpPr>
          <p:spPr>
            <a:xfrm flipH="1">
              <a:off x="5556565" y="3960937"/>
              <a:ext cx="1509" cy="2297"/>
            </a:xfrm>
            <a:custGeom>
              <a:avLst/>
              <a:gdLst/>
              <a:ahLst/>
              <a:cxnLst/>
              <a:rect l="l" t="t" r="r" b="b"/>
              <a:pathLst>
                <a:path w="67" h="102" fill="none" extrusionOk="0">
                  <a:moveTo>
                    <a:pt x="67" y="101"/>
                  </a:moveTo>
                  <a:cubicBezTo>
                    <a:pt x="67" y="34"/>
                    <a:pt x="67" y="34"/>
                    <a:pt x="0" y="1"/>
                  </a:cubicBezTo>
                  <a:cubicBezTo>
                    <a:pt x="33" y="34"/>
                    <a:pt x="67" y="101"/>
                    <a:pt x="67" y="101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2461;p55">
              <a:extLst>
                <a:ext uri="{FF2B5EF4-FFF2-40B4-BE49-F238E27FC236}">
                  <a16:creationId xmlns:a16="http://schemas.microsoft.com/office/drawing/2014/main" id="{22D38335-FEDE-FDDC-28D6-D923F8F5F41D}"/>
                </a:ext>
              </a:extLst>
            </p:cNvPr>
            <p:cNvSpPr/>
            <p:nvPr/>
          </p:nvSpPr>
          <p:spPr>
            <a:xfrm flipH="1">
              <a:off x="5559561" y="3951928"/>
              <a:ext cx="766" cy="1532"/>
            </a:xfrm>
            <a:custGeom>
              <a:avLst/>
              <a:gdLst/>
              <a:ahLst/>
              <a:cxnLst/>
              <a:rect l="l" t="t" r="r" b="b"/>
              <a:pathLst>
                <a:path w="34" h="68" fill="none" extrusionOk="0">
                  <a:moveTo>
                    <a:pt x="33" y="67"/>
                  </a:moveTo>
                  <a:cubicBezTo>
                    <a:pt x="33" y="34"/>
                    <a:pt x="33" y="1"/>
                    <a:pt x="0" y="1"/>
                  </a:cubicBezTo>
                  <a:cubicBezTo>
                    <a:pt x="0" y="34"/>
                    <a:pt x="0" y="34"/>
                    <a:pt x="33" y="67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2462;p55">
              <a:extLst>
                <a:ext uri="{FF2B5EF4-FFF2-40B4-BE49-F238E27FC236}">
                  <a16:creationId xmlns:a16="http://schemas.microsoft.com/office/drawing/2014/main" id="{09340F8E-17B9-73AF-FA9E-4FF5F988DC02}"/>
                </a:ext>
              </a:extLst>
            </p:cNvPr>
            <p:cNvSpPr/>
            <p:nvPr/>
          </p:nvSpPr>
          <p:spPr>
            <a:xfrm flipH="1">
              <a:off x="5563322" y="3941410"/>
              <a:ext cx="766" cy="3041"/>
            </a:xfrm>
            <a:custGeom>
              <a:avLst/>
              <a:gdLst/>
              <a:ahLst/>
              <a:cxnLst/>
              <a:rect l="l" t="t" r="r" b="b"/>
              <a:pathLst>
                <a:path w="34" h="135" fill="none" extrusionOk="0">
                  <a:moveTo>
                    <a:pt x="34" y="134"/>
                  </a:moveTo>
                  <a:cubicBezTo>
                    <a:pt x="34" y="67"/>
                    <a:pt x="0" y="34"/>
                    <a:pt x="0" y="1"/>
                  </a:cubicBezTo>
                  <a:cubicBezTo>
                    <a:pt x="0" y="34"/>
                    <a:pt x="34" y="67"/>
                    <a:pt x="34" y="134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2463;p55">
              <a:extLst>
                <a:ext uri="{FF2B5EF4-FFF2-40B4-BE49-F238E27FC236}">
                  <a16:creationId xmlns:a16="http://schemas.microsoft.com/office/drawing/2014/main" id="{6BC6620F-59BA-5E28-2BCC-3E446E4F4420}"/>
                </a:ext>
              </a:extLst>
            </p:cNvPr>
            <p:cNvSpPr/>
            <p:nvPr/>
          </p:nvSpPr>
          <p:spPr>
            <a:xfrm flipH="1">
              <a:off x="5551295" y="3993257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2464;p55">
              <a:extLst>
                <a:ext uri="{FF2B5EF4-FFF2-40B4-BE49-F238E27FC236}">
                  <a16:creationId xmlns:a16="http://schemas.microsoft.com/office/drawing/2014/main" id="{EE3C874F-627A-98D5-55F7-5374856F2314}"/>
                </a:ext>
              </a:extLst>
            </p:cNvPr>
            <p:cNvSpPr/>
            <p:nvPr/>
          </p:nvSpPr>
          <p:spPr>
            <a:xfrm flipH="1">
              <a:off x="5555056" y="3971455"/>
              <a:ext cx="23" cy="788"/>
            </a:xfrm>
            <a:custGeom>
              <a:avLst/>
              <a:gdLst/>
              <a:ahLst/>
              <a:cxnLst/>
              <a:rect l="l" t="t" r="r" b="b"/>
              <a:pathLst>
                <a:path w="1" h="35" fill="none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2465;p55">
              <a:extLst>
                <a:ext uri="{FF2B5EF4-FFF2-40B4-BE49-F238E27FC236}">
                  <a16:creationId xmlns:a16="http://schemas.microsoft.com/office/drawing/2014/main" id="{63F383D1-ECB6-C433-7CA4-6FAB7205617A}"/>
                </a:ext>
              </a:extLst>
            </p:cNvPr>
            <p:cNvSpPr/>
            <p:nvPr/>
          </p:nvSpPr>
          <p:spPr>
            <a:xfrm flipH="1">
              <a:off x="5552804" y="3981973"/>
              <a:ext cx="23" cy="788"/>
            </a:xfrm>
            <a:custGeom>
              <a:avLst/>
              <a:gdLst/>
              <a:ahLst/>
              <a:cxnLst/>
              <a:rect l="l" t="t" r="r" b="b"/>
              <a:pathLst>
                <a:path w="1" h="35" fill="none" extrusionOk="0">
                  <a:moveTo>
                    <a:pt x="1" y="34"/>
                  </a:moveTo>
                  <a:cubicBezTo>
                    <a:pt x="1" y="34"/>
                    <a:pt x="1" y="1"/>
                    <a:pt x="1" y="34"/>
                  </a:cubicBezTo>
                  <a:cubicBezTo>
                    <a:pt x="1" y="1"/>
                    <a:pt x="1" y="34"/>
                    <a:pt x="1" y="34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3" name="Google Shape;2466;p55">
              <a:extLst>
                <a:ext uri="{FF2B5EF4-FFF2-40B4-BE49-F238E27FC236}">
                  <a16:creationId xmlns:a16="http://schemas.microsoft.com/office/drawing/2014/main" id="{89C3CEED-1FCC-CD32-4D87-B75260F2268E}"/>
                </a:ext>
              </a:extLst>
            </p:cNvPr>
            <p:cNvGrpSpPr/>
            <p:nvPr/>
          </p:nvGrpSpPr>
          <p:grpSpPr>
            <a:xfrm flipH="1">
              <a:off x="4978669" y="3830860"/>
              <a:ext cx="749797" cy="717499"/>
              <a:chOff x="8274000" y="3178722"/>
              <a:chExt cx="749797" cy="717499"/>
            </a:xfrm>
          </p:grpSpPr>
          <p:sp>
            <p:nvSpPr>
              <p:cNvPr id="674" name="Google Shape;2467;p55">
                <a:extLst>
                  <a:ext uri="{FF2B5EF4-FFF2-40B4-BE49-F238E27FC236}">
                    <a16:creationId xmlns:a16="http://schemas.microsoft.com/office/drawing/2014/main" id="{EBC010A6-2C5E-768A-A6C9-605DF8DC079B}"/>
                  </a:ext>
                </a:extLst>
              </p:cNvPr>
              <p:cNvSpPr/>
              <p:nvPr/>
            </p:nvSpPr>
            <p:spPr>
              <a:xfrm flipH="1">
                <a:off x="8313054" y="3214037"/>
                <a:ext cx="710743" cy="682184"/>
              </a:xfrm>
              <a:custGeom>
                <a:avLst/>
                <a:gdLst/>
                <a:ahLst/>
                <a:cxnLst/>
                <a:rect l="l" t="t" r="r" b="b"/>
                <a:pathLst>
                  <a:path w="31557" h="30289" extrusionOk="0">
                    <a:moveTo>
                      <a:pt x="3503" y="0"/>
                    </a:moveTo>
                    <a:cubicBezTo>
                      <a:pt x="1568" y="0"/>
                      <a:pt x="1" y="1602"/>
                      <a:pt x="1" y="3503"/>
                    </a:cubicBezTo>
                    <a:lnTo>
                      <a:pt x="1" y="26786"/>
                    </a:lnTo>
                    <a:cubicBezTo>
                      <a:pt x="1" y="28688"/>
                      <a:pt x="1568" y="30289"/>
                      <a:pt x="3503" y="30289"/>
                    </a:cubicBezTo>
                    <a:lnTo>
                      <a:pt x="28054" y="30289"/>
                    </a:lnTo>
                    <a:cubicBezTo>
                      <a:pt x="29955" y="30289"/>
                      <a:pt x="31556" y="28754"/>
                      <a:pt x="31556" y="26820"/>
                    </a:cubicBezTo>
                    <a:lnTo>
                      <a:pt x="31556" y="3503"/>
                    </a:lnTo>
                    <a:cubicBezTo>
                      <a:pt x="31556" y="1602"/>
                      <a:pt x="29955" y="0"/>
                      <a:pt x="280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2468;p55">
                <a:extLst>
                  <a:ext uri="{FF2B5EF4-FFF2-40B4-BE49-F238E27FC236}">
                    <a16:creationId xmlns:a16="http://schemas.microsoft.com/office/drawing/2014/main" id="{18E8EB57-C264-6409-5EDF-A13FB00069FF}"/>
                  </a:ext>
                </a:extLst>
              </p:cNvPr>
              <p:cNvSpPr/>
              <p:nvPr/>
            </p:nvSpPr>
            <p:spPr>
              <a:xfrm flipH="1">
                <a:off x="8274000" y="3178722"/>
                <a:ext cx="710720" cy="681441"/>
              </a:xfrm>
              <a:custGeom>
                <a:avLst/>
                <a:gdLst/>
                <a:ahLst/>
                <a:cxnLst/>
                <a:rect l="l" t="t" r="r" b="b"/>
                <a:pathLst>
                  <a:path w="31556" h="30256" extrusionOk="0">
                    <a:moveTo>
                      <a:pt x="3503" y="1"/>
                    </a:moveTo>
                    <a:cubicBezTo>
                      <a:pt x="1601" y="1"/>
                      <a:pt x="0" y="1568"/>
                      <a:pt x="0" y="3503"/>
                    </a:cubicBezTo>
                    <a:lnTo>
                      <a:pt x="0" y="26753"/>
                    </a:lnTo>
                    <a:cubicBezTo>
                      <a:pt x="0" y="28688"/>
                      <a:pt x="1601" y="30256"/>
                      <a:pt x="3503" y="30256"/>
                    </a:cubicBezTo>
                    <a:lnTo>
                      <a:pt x="28053" y="30256"/>
                    </a:lnTo>
                    <a:cubicBezTo>
                      <a:pt x="29988" y="30256"/>
                      <a:pt x="31556" y="28688"/>
                      <a:pt x="31556" y="26753"/>
                    </a:cubicBezTo>
                    <a:lnTo>
                      <a:pt x="31556" y="3503"/>
                    </a:lnTo>
                    <a:cubicBezTo>
                      <a:pt x="31556" y="1568"/>
                      <a:pt x="29988" y="1"/>
                      <a:pt x="280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2469;p55">
                <a:extLst>
                  <a:ext uri="{FF2B5EF4-FFF2-40B4-BE49-F238E27FC236}">
                    <a16:creationId xmlns:a16="http://schemas.microsoft.com/office/drawing/2014/main" id="{B2AEC280-0C29-43BB-4F90-90E826BA05EA}"/>
                  </a:ext>
                </a:extLst>
              </p:cNvPr>
              <p:cNvSpPr/>
              <p:nvPr/>
            </p:nvSpPr>
            <p:spPr>
              <a:xfrm>
                <a:off x="8325032" y="3221560"/>
                <a:ext cx="596531" cy="595788"/>
              </a:xfrm>
              <a:custGeom>
                <a:avLst/>
                <a:gdLst/>
                <a:ahLst/>
                <a:cxnLst/>
                <a:rect l="l" t="t" r="r" b="b"/>
                <a:pathLst>
                  <a:path w="26486" h="26453" extrusionOk="0">
                    <a:moveTo>
                      <a:pt x="13243" y="3803"/>
                    </a:moveTo>
                    <a:cubicBezTo>
                      <a:pt x="18413" y="3803"/>
                      <a:pt x="22616" y="8006"/>
                      <a:pt x="22616" y="13176"/>
                    </a:cubicBezTo>
                    <a:cubicBezTo>
                      <a:pt x="22616" y="18413"/>
                      <a:pt x="18413" y="22583"/>
                      <a:pt x="13243" y="22583"/>
                    </a:cubicBezTo>
                    <a:cubicBezTo>
                      <a:pt x="8073" y="22583"/>
                      <a:pt x="3836" y="18346"/>
                      <a:pt x="3836" y="13176"/>
                    </a:cubicBezTo>
                    <a:cubicBezTo>
                      <a:pt x="3836" y="8006"/>
                      <a:pt x="8073" y="3803"/>
                      <a:pt x="13243" y="3803"/>
                    </a:cubicBezTo>
                    <a:close/>
                    <a:moveTo>
                      <a:pt x="13243" y="0"/>
                    </a:moveTo>
                    <a:cubicBezTo>
                      <a:pt x="5938" y="0"/>
                      <a:pt x="0" y="5938"/>
                      <a:pt x="0" y="13243"/>
                    </a:cubicBezTo>
                    <a:cubicBezTo>
                      <a:pt x="0" y="20515"/>
                      <a:pt x="5938" y="26452"/>
                      <a:pt x="13243" y="26452"/>
                    </a:cubicBezTo>
                    <a:cubicBezTo>
                      <a:pt x="20515" y="26452"/>
                      <a:pt x="26452" y="20515"/>
                      <a:pt x="26452" y="13243"/>
                    </a:cubicBezTo>
                    <a:cubicBezTo>
                      <a:pt x="26486" y="5938"/>
                      <a:pt x="20582" y="0"/>
                      <a:pt x="132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2470;p55">
                <a:extLst>
                  <a:ext uri="{FF2B5EF4-FFF2-40B4-BE49-F238E27FC236}">
                    <a16:creationId xmlns:a16="http://schemas.microsoft.com/office/drawing/2014/main" id="{140FCA17-013A-6E30-33DF-AB32D2A1CAC7}"/>
                  </a:ext>
                </a:extLst>
              </p:cNvPr>
              <p:cNvSpPr/>
              <p:nvPr/>
            </p:nvSpPr>
            <p:spPr>
              <a:xfrm>
                <a:off x="8527126" y="3430411"/>
                <a:ext cx="394437" cy="387680"/>
              </a:xfrm>
              <a:custGeom>
                <a:avLst/>
                <a:gdLst/>
                <a:ahLst/>
                <a:cxnLst/>
                <a:rect l="l" t="t" r="r" b="b"/>
                <a:pathLst>
                  <a:path w="17513" h="17213" extrusionOk="0">
                    <a:moveTo>
                      <a:pt x="16879" y="0"/>
                    </a:moveTo>
                    <a:cubicBezTo>
                      <a:pt x="17146" y="801"/>
                      <a:pt x="17313" y="1568"/>
                      <a:pt x="17379" y="2402"/>
                    </a:cubicBezTo>
                    <a:lnTo>
                      <a:pt x="13610" y="3703"/>
                    </a:lnTo>
                    <a:lnTo>
                      <a:pt x="13610" y="3970"/>
                    </a:lnTo>
                    <a:cubicBezTo>
                      <a:pt x="13610" y="9140"/>
                      <a:pt x="9374" y="13343"/>
                      <a:pt x="4203" y="13343"/>
                    </a:cubicBezTo>
                    <a:cubicBezTo>
                      <a:pt x="2869" y="13343"/>
                      <a:pt x="1635" y="13043"/>
                      <a:pt x="467" y="12543"/>
                    </a:cubicBezTo>
                    <a:lnTo>
                      <a:pt x="0" y="16512"/>
                    </a:lnTo>
                    <a:cubicBezTo>
                      <a:pt x="1335" y="16979"/>
                      <a:pt x="2769" y="17213"/>
                      <a:pt x="4203" y="17213"/>
                    </a:cubicBezTo>
                    <a:cubicBezTo>
                      <a:pt x="11509" y="17213"/>
                      <a:pt x="17413" y="11308"/>
                      <a:pt x="17413" y="4003"/>
                    </a:cubicBezTo>
                    <a:cubicBezTo>
                      <a:pt x="17513" y="2569"/>
                      <a:pt x="17313" y="1235"/>
                      <a:pt x="168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2471;p55">
                <a:extLst>
                  <a:ext uri="{FF2B5EF4-FFF2-40B4-BE49-F238E27FC236}">
                    <a16:creationId xmlns:a16="http://schemas.microsoft.com/office/drawing/2014/main" id="{FF54A14F-8963-94A3-2452-10C789F67263}"/>
                  </a:ext>
                </a:extLst>
              </p:cNvPr>
              <p:cNvSpPr/>
              <p:nvPr/>
            </p:nvSpPr>
            <p:spPr>
              <a:xfrm>
                <a:off x="8448230" y="3344758"/>
                <a:ext cx="349369" cy="349369"/>
              </a:xfrm>
              <a:custGeom>
                <a:avLst/>
                <a:gdLst/>
                <a:ahLst/>
                <a:cxnLst/>
                <a:rect l="l" t="t" r="r" b="b"/>
                <a:pathLst>
                  <a:path w="15512" h="15512" extrusionOk="0">
                    <a:moveTo>
                      <a:pt x="7540" y="768"/>
                    </a:moveTo>
                    <a:lnTo>
                      <a:pt x="7540" y="2969"/>
                    </a:lnTo>
                    <a:cubicBezTo>
                      <a:pt x="6972" y="2969"/>
                      <a:pt x="6372" y="2969"/>
                      <a:pt x="5872" y="3003"/>
                    </a:cubicBezTo>
                    <a:cubicBezTo>
                      <a:pt x="6505" y="1969"/>
                      <a:pt x="7173" y="1168"/>
                      <a:pt x="7540" y="768"/>
                    </a:cubicBezTo>
                    <a:close/>
                    <a:moveTo>
                      <a:pt x="8007" y="634"/>
                    </a:moveTo>
                    <a:cubicBezTo>
                      <a:pt x="8373" y="1001"/>
                      <a:pt x="9174" y="1935"/>
                      <a:pt x="9875" y="3136"/>
                    </a:cubicBezTo>
                    <a:cubicBezTo>
                      <a:pt x="9207" y="3036"/>
                      <a:pt x="8607" y="3003"/>
                      <a:pt x="8007" y="2969"/>
                    </a:cubicBezTo>
                    <a:lnTo>
                      <a:pt x="8007" y="634"/>
                    </a:lnTo>
                    <a:close/>
                    <a:moveTo>
                      <a:pt x="7106" y="601"/>
                    </a:moveTo>
                    <a:lnTo>
                      <a:pt x="7106" y="601"/>
                    </a:lnTo>
                    <a:cubicBezTo>
                      <a:pt x="6639" y="1135"/>
                      <a:pt x="5938" y="1969"/>
                      <a:pt x="5338" y="3036"/>
                    </a:cubicBezTo>
                    <a:cubicBezTo>
                      <a:pt x="4504" y="3136"/>
                      <a:pt x="3804" y="3270"/>
                      <a:pt x="3170" y="3370"/>
                    </a:cubicBezTo>
                    <a:cubicBezTo>
                      <a:pt x="4137" y="2035"/>
                      <a:pt x="5471" y="1035"/>
                      <a:pt x="7106" y="601"/>
                    </a:cubicBezTo>
                    <a:close/>
                    <a:moveTo>
                      <a:pt x="8640" y="634"/>
                    </a:moveTo>
                    <a:lnTo>
                      <a:pt x="8640" y="634"/>
                    </a:lnTo>
                    <a:cubicBezTo>
                      <a:pt x="10342" y="1135"/>
                      <a:pt x="11776" y="2202"/>
                      <a:pt x="12710" y="3670"/>
                    </a:cubicBezTo>
                    <a:cubicBezTo>
                      <a:pt x="11876" y="3470"/>
                      <a:pt x="11142" y="3303"/>
                      <a:pt x="10442" y="3203"/>
                    </a:cubicBezTo>
                    <a:cubicBezTo>
                      <a:pt x="9808" y="2035"/>
                      <a:pt x="9107" y="1168"/>
                      <a:pt x="8640" y="634"/>
                    </a:cubicBezTo>
                    <a:close/>
                    <a:moveTo>
                      <a:pt x="5338" y="835"/>
                    </a:moveTo>
                    <a:cubicBezTo>
                      <a:pt x="4170" y="1468"/>
                      <a:pt x="3203" y="2436"/>
                      <a:pt x="2503" y="3503"/>
                    </a:cubicBezTo>
                    <a:cubicBezTo>
                      <a:pt x="2169" y="3603"/>
                      <a:pt x="1869" y="3670"/>
                      <a:pt x="1569" y="3770"/>
                    </a:cubicBezTo>
                    <a:cubicBezTo>
                      <a:pt x="2503" y="2469"/>
                      <a:pt x="3804" y="1435"/>
                      <a:pt x="5338" y="835"/>
                    </a:cubicBezTo>
                    <a:close/>
                    <a:moveTo>
                      <a:pt x="10608" y="1001"/>
                    </a:moveTo>
                    <a:cubicBezTo>
                      <a:pt x="12043" y="1635"/>
                      <a:pt x="13277" y="2669"/>
                      <a:pt x="14044" y="4003"/>
                    </a:cubicBezTo>
                    <a:cubicBezTo>
                      <a:pt x="13811" y="3937"/>
                      <a:pt x="13544" y="3870"/>
                      <a:pt x="13310" y="3803"/>
                    </a:cubicBezTo>
                    <a:cubicBezTo>
                      <a:pt x="12643" y="2669"/>
                      <a:pt x="11709" y="1702"/>
                      <a:pt x="10608" y="1001"/>
                    </a:cubicBezTo>
                    <a:close/>
                    <a:moveTo>
                      <a:pt x="2269" y="4104"/>
                    </a:moveTo>
                    <a:lnTo>
                      <a:pt x="2269" y="4104"/>
                    </a:lnTo>
                    <a:cubicBezTo>
                      <a:pt x="1669" y="5104"/>
                      <a:pt x="1368" y="6272"/>
                      <a:pt x="1335" y="7473"/>
                    </a:cubicBezTo>
                    <a:lnTo>
                      <a:pt x="468" y="7473"/>
                    </a:lnTo>
                    <a:cubicBezTo>
                      <a:pt x="501" y="6338"/>
                      <a:pt x="801" y="5304"/>
                      <a:pt x="1302" y="4370"/>
                    </a:cubicBezTo>
                    <a:cubicBezTo>
                      <a:pt x="1535" y="4304"/>
                      <a:pt x="1869" y="4170"/>
                      <a:pt x="2269" y="4104"/>
                    </a:cubicBezTo>
                    <a:close/>
                    <a:moveTo>
                      <a:pt x="5138" y="3503"/>
                    </a:moveTo>
                    <a:lnTo>
                      <a:pt x="5138" y="3503"/>
                    </a:lnTo>
                    <a:cubicBezTo>
                      <a:pt x="4637" y="4604"/>
                      <a:pt x="4204" y="5871"/>
                      <a:pt x="4137" y="7306"/>
                    </a:cubicBezTo>
                    <a:lnTo>
                      <a:pt x="4137" y="7473"/>
                    </a:lnTo>
                    <a:lnTo>
                      <a:pt x="1802" y="7473"/>
                    </a:lnTo>
                    <a:cubicBezTo>
                      <a:pt x="1835" y="6172"/>
                      <a:pt x="2202" y="4971"/>
                      <a:pt x="2836" y="3870"/>
                    </a:cubicBezTo>
                    <a:cubicBezTo>
                      <a:pt x="3203" y="3803"/>
                      <a:pt x="3670" y="3703"/>
                      <a:pt x="4204" y="3637"/>
                    </a:cubicBezTo>
                    <a:cubicBezTo>
                      <a:pt x="4504" y="3603"/>
                      <a:pt x="4804" y="3536"/>
                      <a:pt x="5138" y="3503"/>
                    </a:cubicBezTo>
                    <a:close/>
                    <a:moveTo>
                      <a:pt x="7540" y="3370"/>
                    </a:moveTo>
                    <a:lnTo>
                      <a:pt x="7540" y="7473"/>
                    </a:lnTo>
                    <a:lnTo>
                      <a:pt x="4537" y="7473"/>
                    </a:lnTo>
                    <a:lnTo>
                      <a:pt x="4537" y="7339"/>
                    </a:lnTo>
                    <a:cubicBezTo>
                      <a:pt x="4637" y="5838"/>
                      <a:pt x="5104" y="4537"/>
                      <a:pt x="5638" y="3470"/>
                    </a:cubicBezTo>
                    <a:cubicBezTo>
                      <a:pt x="6205" y="3436"/>
                      <a:pt x="6872" y="3370"/>
                      <a:pt x="7540" y="3370"/>
                    </a:cubicBezTo>
                    <a:close/>
                    <a:moveTo>
                      <a:pt x="8007" y="3436"/>
                    </a:moveTo>
                    <a:cubicBezTo>
                      <a:pt x="8674" y="3470"/>
                      <a:pt x="9374" y="3503"/>
                      <a:pt x="10141" y="3603"/>
                    </a:cubicBezTo>
                    <a:cubicBezTo>
                      <a:pt x="10675" y="4637"/>
                      <a:pt x="11109" y="5938"/>
                      <a:pt x="11142" y="7339"/>
                    </a:cubicBezTo>
                    <a:lnTo>
                      <a:pt x="11142" y="7473"/>
                    </a:lnTo>
                    <a:lnTo>
                      <a:pt x="8007" y="7473"/>
                    </a:lnTo>
                    <a:lnTo>
                      <a:pt x="8007" y="3436"/>
                    </a:lnTo>
                    <a:close/>
                    <a:moveTo>
                      <a:pt x="10675" y="3670"/>
                    </a:moveTo>
                    <a:cubicBezTo>
                      <a:pt x="11442" y="3803"/>
                      <a:pt x="12210" y="3970"/>
                      <a:pt x="13043" y="4170"/>
                    </a:cubicBezTo>
                    <a:cubicBezTo>
                      <a:pt x="13544" y="5171"/>
                      <a:pt x="13844" y="6305"/>
                      <a:pt x="13944" y="7473"/>
                    </a:cubicBezTo>
                    <a:lnTo>
                      <a:pt x="11609" y="7473"/>
                    </a:lnTo>
                    <a:lnTo>
                      <a:pt x="11609" y="7306"/>
                    </a:lnTo>
                    <a:cubicBezTo>
                      <a:pt x="11509" y="5938"/>
                      <a:pt x="11175" y="4671"/>
                      <a:pt x="10675" y="3670"/>
                    </a:cubicBezTo>
                    <a:close/>
                    <a:moveTo>
                      <a:pt x="13611" y="4304"/>
                    </a:moveTo>
                    <a:cubicBezTo>
                      <a:pt x="13844" y="4370"/>
                      <a:pt x="14111" y="4470"/>
                      <a:pt x="14344" y="4504"/>
                    </a:cubicBezTo>
                    <a:cubicBezTo>
                      <a:pt x="14778" y="5371"/>
                      <a:pt x="15045" y="6372"/>
                      <a:pt x="15112" y="7439"/>
                    </a:cubicBezTo>
                    <a:lnTo>
                      <a:pt x="14344" y="7439"/>
                    </a:lnTo>
                    <a:lnTo>
                      <a:pt x="14344" y="7473"/>
                    </a:lnTo>
                    <a:cubicBezTo>
                      <a:pt x="14311" y="6338"/>
                      <a:pt x="14044" y="5271"/>
                      <a:pt x="13611" y="4304"/>
                    </a:cubicBezTo>
                    <a:close/>
                    <a:moveTo>
                      <a:pt x="1335" y="7940"/>
                    </a:moveTo>
                    <a:cubicBezTo>
                      <a:pt x="1368" y="9274"/>
                      <a:pt x="1702" y="10541"/>
                      <a:pt x="2336" y="11642"/>
                    </a:cubicBezTo>
                    <a:cubicBezTo>
                      <a:pt x="2036" y="11542"/>
                      <a:pt x="1769" y="11475"/>
                      <a:pt x="1435" y="11375"/>
                    </a:cubicBezTo>
                    <a:cubicBezTo>
                      <a:pt x="835" y="10341"/>
                      <a:pt x="501" y="9174"/>
                      <a:pt x="468" y="7940"/>
                    </a:cubicBezTo>
                    <a:close/>
                    <a:moveTo>
                      <a:pt x="15112" y="7940"/>
                    </a:moveTo>
                    <a:cubicBezTo>
                      <a:pt x="15045" y="9274"/>
                      <a:pt x="14678" y="10508"/>
                      <a:pt x="14011" y="11609"/>
                    </a:cubicBezTo>
                    <a:cubicBezTo>
                      <a:pt x="13811" y="11676"/>
                      <a:pt x="13510" y="11776"/>
                      <a:pt x="13277" y="11842"/>
                    </a:cubicBezTo>
                    <a:cubicBezTo>
                      <a:pt x="13944" y="10675"/>
                      <a:pt x="14311" y="9341"/>
                      <a:pt x="14344" y="7940"/>
                    </a:cubicBezTo>
                    <a:close/>
                    <a:moveTo>
                      <a:pt x="4104" y="7940"/>
                    </a:moveTo>
                    <a:cubicBezTo>
                      <a:pt x="4137" y="9374"/>
                      <a:pt x="4504" y="10842"/>
                      <a:pt x="5271" y="12276"/>
                    </a:cubicBezTo>
                    <a:cubicBezTo>
                      <a:pt x="4504" y="12143"/>
                      <a:pt x="3703" y="12009"/>
                      <a:pt x="2936" y="11809"/>
                    </a:cubicBezTo>
                    <a:cubicBezTo>
                      <a:pt x="2202" y="10675"/>
                      <a:pt x="1802" y="9341"/>
                      <a:pt x="1769" y="7940"/>
                    </a:cubicBezTo>
                    <a:close/>
                    <a:moveTo>
                      <a:pt x="13944" y="7873"/>
                    </a:moveTo>
                    <a:cubicBezTo>
                      <a:pt x="13877" y="9374"/>
                      <a:pt x="13444" y="10808"/>
                      <a:pt x="12643" y="11942"/>
                    </a:cubicBezTo>
                    <a:cubicBezTo>
                      <a:pt x="12210" y="12043"/>
                      <a:pt x="11809" y="12176"/>
                      <a:pt x="11342" y="12209"/>
                    </a:cubicBezTo>
                    <a:lnTo>
                      <a:pt x="10342" y="12343"/>
                    </a:lnTo>
                    <a:cubicBezTo>
                      <a:pt x="11142" y="10875"/>
                      <a:pt x="11542" y="9374"/>
                      <a:pt x="11609" y="7873"/>
                    </a:cubicBezTo>
                    <a:close/>
                    <a:moveTo>
                      <a:pt x="7540" y="7973"/>
                    </a:moveTo>
                    <a:lnTo>
                      <a:pt x="7540" y="12476"/>
                    </a:lnTo>
                    <a:cubicBezTo>
                      <a:pt x="7006" y="12443"/>
                      <a:pt x="6439" y="12376"/>
                      <a:pt x="5805" y="12343"/>
                    </a:cubicBezTo>
                    <a:cubicBezTo>
                      <a:pt x="5004" y="10875"/>
                      <a:pt x="4604" y="9441"/>
                      <a:pt x="4537" y="7973"/>
                    </a:cubicBezTo>
                    <a:close/>
                    <a:moveTo>
                      <a:pt x="11142" y="7940"/>
                    </a:moveTo>
                    <a:cubicBezTo>
                      <a:pt x="11109" y="9441"/>
                      <a:pt x="10675" y="10942"/>
                      <a:pt x="9808" y="12443"/>
                    </a:cubicBezTo>
                    <a:cubicBezTo>
                      <a:pt x="9274" y="12476"/>
                      <a:pt x="8640" y="12476"/>
                      <a:pt x="8007" y="12476"/>
                    </a:cubicBezTo>
                    <a:lnTo>
                      <a:pt x="8007" y="7940"/>
                    </a:lnTo>
                    <a:close/>
                    <a:moveTo>
                      <a:pt x="13611" y="12143"/>
                    </a:moveTo>
                    <a:cubicBezTo>
                      <a:pt x="12843" y="13177"/>
                      <a:pt x="11809" y="14011"/>
                      <a:pt x="10608" y="14511"/>
                    </a:cubicBezTo>
                    <a:cubicBezTo>
                      <a:pt x="11509" y="13977"/>
                      <a:pt x="12310" y="13210"/>
                      <a:pt x="12877" y="12343"/>
                    </a:cubicBezTo>
                    <a:cubicBezTo>
                      <a:pt x="13144" y="12276"/>
                      <a:pt x="13377" y="12209"/>
                      <a:pt x="13611" y="12143"/>
                    </a:cubicBezTo>
                    <a:close/>
                    <a:moveTo>
                      <a:pt x="1769" y="11942"/>
                    </a:moveTo>
                    <a:lnTo>
                      <a:pt x="2636" y="12176"/>
                    </a:lnTo>
                    <a:cubicBezTo>
                      <a:pt x="3303" y="13210"/>
                      <a:pt x="4204" y="14044"/>
                      <a:pt x="5305" y="14678"/>
                    </a:cubicBezTo>
                    <a:cubicBezTo>
                      <a:pt x="3870" y="14144"/>
                      <a:pt x="2636" y="13177"/>
                      <a:pt x="1769" y="11942"/>
                    </a:cubicBezTo>
                    <a:close/>
                    <a:moveTo>
                      <a:pt x="6105" y="12776"/>
                    </a:moveTo>
                    <a:cubicBezTo>
                      <a:pt x="6606" y="12843"/>
                      <a:pt x="7106" y="12843"/>
                      <a:pt x="7540" y="12876"/>
                    </a:cubicBezTo>
                    <a:lnTo>
                      <a:pt x="7540" y="14711"/>
                    </a:lnTo>
                    <a:cubicBezTo>
                      <a:pt x="6972" y="14111"/>
                      <a:pt x="6505" y="13410"/>
                      <a:pt x="6105" y="12776"/>
                    </a:cubicBezTo>
                    <a:close/>
                    <a:moveTo>
                      <a:pt x="9541" y="12843"/>
                    </a:moveTo>
                    <a:lnTo>
                      <a:pt x="9541" y="12843"/>
                    </a:lnTo>
                    <a:cubicBezTo>
                      <a:pt x="9141" y="13510"/>
                      <a:pt x="8607" y="14177"/>
                      <a:pt x="8007" y="14845"/>
                    </a:cubicBezTo>
                    <a:lnTo>
                      <a:pt x="8007" y="12876"/>
                    </a:lnTo>
                    <a:lnTo>
                      <a:pt x="8307" y="12876"/>
                    </a:lnTo>
                    <a:cubicBezTo>
                      <a:pt x="8707" y="12876"/>
                      <a:pt x="9141" y="12876"/>
                      <a:pt x="9541" y="12843"/>
                    </a:cubicBezTo>
                    <a:close/>
                    <a:moveTo>
                      <a:pt x="12276" y="12476"/>
                    </a:moveTo>
                    <a:lnTo>
                      <a:pt x="12276" y="12476"/>
                    </a:lnTo>
                    <a:cubicBezTo>
                      <a:pt x="11309" y="13644"/>
                      <a:pt x="10041" y="14478"/>
                      <a:pt x="8540" y="14878"/>
                    </a:cubicBezTo>
                    <a:cubicBezTo>
                      <a:pt x="9141" y="14211"/>
                      <a:pt x="9641" y="13510"/>
                      <a:pt x="10108" y="12810"/>
                    </a:cubicBezTo>
                    <a:cubicBezTo>
                      <a:pt x="10875" y="12710"/>
                      <a:pt x="11642" y="12643"/>
                      <a:pt x="12276" y="12476"/>
                    </a:cubicBezTo>
                    <a:close/>
                    <a:moveTo>
                      <a:pt x="3303" y="12343"/>
                    </a:moveTo>
                    <a:lnTo>
                      <a:pt x="3303" y="12343"/>
                    </a:lnTo>
                    <a:cubicBezTo>
                      <a:pt x="4104" y="12510"/>
                      <a:pt x="4838" y="12643"/>
                      <a:pt x="5538" y="12710"/>
                    </a:cubicBezTo>
                    <a:cubicBezTo>
                      <a:pt x="5972" y="13477"/>
                      <a:pt x="6505" y="14211"/>
                      <a:pt x="7139" y="14945"/>
                    </a:cubicBezTo>
                    <a:cubicBezTo>
                      <a:pt x="5605" y="14511"/>
                      <a:pt x="4271" y="13544"/>
                      <a:pt x="3303" y="12343"/>
                    </a:cubicBezTo>
                    <a:close/>
                    <a:moveTo>
                      <a:pt x="7773" y="1"/>
                    </a:moveTo>
                    <a:cubicBezTo>
                      <a:pt x="3470" y="1"/>
                      <a:pt x="1" y="3470"/>
                      <a:pt x="1" y="7773"/>
                    </a:cubicBezTo>
                    <a:cubicBezTo>
                      <a:pt x="1" y="12043"/>
                      <a:pt x="3470" y="15512"/>
                      <a:pt x="7773" y="15512"/>
                    </a:cubicBezTo>
                    <a:lnTo>
                      <a:pt x="7940" y="15512"/>
                    </a:lnTo>
                    <a:cubicBezTo>
                      <a:pt x="12143" y="15445"/>
                      <a:pt x="15512" y="11976"/>
                      <a:pt x="15512" y="7773"/>
                    </a:cubicBezTo>
                    <a:cubicBezTo>
                      <a:pt x="15512" y="3536"/>
                      <a:pt x="12143" y="101"/>
                      <a:pt x="79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4" name="Google Shape;2472;p55">
              <a:extLst>
                <a:ext uri="{FF2B5EF4-FFF2-40B4-BE49-F238E27FC236}">
                  <a16:creationId xmlns:a16="http://schemas.microsoft.com/office/drawing/2014/main" id="{8302B7BD-7B7C-5709-F559-FC04237FDC4E}"/>
                </a:ext>
              </a:extLst>
            </p:cNvPr>
            <p:cNvSpPr/>
            <p:nvPr/>
          </p:nvSpPr>
          <p:spPr>
            <a:xfrm flipH="1">
              <a:off x="8524130" y="4024811"/>
              <a:ext cx="67658" cy="67635"/>
            </a:xfrm>
            <a:custGeom>
              <a:avLst/>
              <a:gdLst/>
              <a:ahLst/>
              <a:cxnLst/>
              <a:rect l="l" t="t" r="r" b="b"/>
              <a:pathLst>
                <a:path w="3004" h="3003" extrusionOk="0">
                  <a:moveTo>
                    <a:pt x="1502" y="0"/>
                  </a:moveTo>
                  <a:cubicBezTo>
                    <a:pt x="668" y="0"/>
                    <a:pt x="1" y="667"/>
                    <a:pt x="1" y="1501"/>
                  </a:cubicBezTo>
                  <a:cubicBezTo>
                    <a:pt x="1" y="2335"/>
                    <a:pt x="668" y="3002"/>
                    <a:pt x="1502" y="3002"/>
                  </a:cubicBezTo>
                  <a:cubicBezTo>
                    <a:pt x="2336" y="3002"/>
                    <a:pt x="3003" y="2335"/>
                    <a:pt x="3003" y="1501"/>
                  </a:cubicBezTo>
                  <a:cubicBezTo>
                    <a:pt x="2970" y="667"/>
                    <a:pt x="2303" y="0"/>
                    <a:pt x="1502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2473;p55">
              <a:extLst>
                <a:ext uri="{FF2B5EF4-FFF2-40B4-BE49-F238E27FC236}">
                  <a16:creationId xmlns:a16="http://schemas.microsoft.com/office/drawing/2014/main" id="{A48FCF84-A8D7-5242-EA90-42131F7EFD3A}"/>
                </a:ext>
              </a:extLst>
            </p:cNvPr>
            <p:cNvSpPr/>
            <p:nvPr/>
          </p:nvSpPr>
          <p:spPr>
            <a:xfrm>
              <a:off x="8550436" y="3752018"/>
              <a:ext cx="137500" cy="150946"/>
            </a:xfrm>
            <a:custGeom>
              <a:avLst/>
              <a:gdLst/>
              <a:ahLst/>
              <a:cxnLst/>
              <a:rect l="l" t="t" r="r" b="b"/>
              <a:pathLst>
                <a:path w="6105" h="6702" extrusionOk="0">
                  <a:moveTo>
                    <a:pt x="751" y="1"/>
                  </a:moveTo>
                  <a:cubicBezTo>
                    <a:pt x="369" y="1"/>
                    <a:pt x="0" y="330"/>
                    <a:pt x="0" y="738"/>
                  </a:cubicBezTo>
                  <a:lnTo>
                    <a:pt x="0" y="5975"/>
                  </a:lnTo>
                  <a:cubicBezTo>
                    <a:pt x="0" y="6406"/>
                    <a:pt x="347" y="6702"/>
                    <a:pt x="733" y="6702"/>
                  </a:cubicBezTo>
                  <a:cubicBezTo>
                    <a:pt x="855" y="6702"/>
                    <a:pt x="981" y="6672"/>
                    <a:pt x="1101" y="6608"/>
                  </a:cubicBezTo>
                  <a:lnTo>
                    <a:pt x="5638" y="3973"/>
                  </a:lnTo>
                  <a:cubicBezTo>
                    <a:pt x="6105" y="3706"/>
                    <a:pt x="6105" y="3039"/>
                    <a:pt x="5638" y="2739"/>
                  </a:cubicBezTo>
                  <a:lnTo>
                    <a:pt x="1101" y="104"/>
                  </a:lnTo>
                  <a:cubicBezTo>
                    <a:pt x="990" y="33"/>
                    <a:pt x="870" y="1"/>
                    <a:pt x="751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2474;p55">
              <a:extLst>
                <a:ext uri="{FF2B5EF4-FFF2-40B4-BE49-F238E27FC236}">
                  <a16:creationId xmlns:a16="http://schemas.microsoft.com/office/drawing/2014/main" id="{6760E40D-370B-AF36-9591-96B46923B906}"/>
                </a:ext>
              </a:extLst>
            </p:cNvPr>
            <p:cNvSpPr/>
            <p:nvPr/>
          </p:nvSpPr>
          <p:spPr>
            <a:xfrm flipH="1">
              <a:off x="8731271" y="4393068"/>
              <a:ext cx="100698" cy="87995"/>
            </a:xfrm>
            <a:custGeom>
              <a:avLst/>
              <a:gdLst/>
              <a:ahLst/>
              <a:cxnLst/>
              <a:rect l="l" t="t" r="r" b="b"/>
              <a:pathLst>
                <a:path w="4471" h="3907" extrusionOk="0">
                  <a:moveTo>
                    <a:pt x="2233" y="1"/>
                  </a:moveTo>
                  <a:cubicBezTo>
                    <a:pt x="1487" y="1"/>
                    <a:pt x="787" y="424"/>
                    <a:pt x="468" y="1136"/>
                  </a:cubicBezTo>
                  <a:cubicBezTo>
                    <a:pt x="1" y="2137"/>
                    <a:pt x="468" y="3271"/>
                    <a:pt x="1402" y="3738"/>
                  </a:cubicBezTo>
                  <a:cubicBezTo>
                    <a:pt x="1665" y="3852"/>
                    <a:pt x="1938" y="3906"/>
                    <a:pt x="2205" y="3906"/>
                  </a:cubicBezTo>
                  <a:cubicBezTo>
                    <a:pt x="2953" y="3906"/>
                    <a:pt x="3660" y="3483"/>
                    <a:pt x="4004" y="2771"/>
                  </a:cubicBezTo>
                  <a:cubicBezTo>
                    <a:pt x="4471" y="1770"/>
                    <a:pt x="4037" y="636"/>
                    <a:pt x="3036" y="169"/>
                  </a:cubicBezTo>
                  <a:cubicBezTo>
                    <a:pt x="2773" y="55"/>
                    <a:pt x="2500" y="1"/>
                    <a:pt x="2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2475;p55">
              <a:extLst>
                <a:ext uri="{FF2B5EF4-FFF2-40B4-BE49-F238E27FC236}">
                  <a16:creationId xmlns:a16="http://schemas.microsoft.com/office/drawing/2014/main" id="{A2AA0C42-263D-4807-4BF7-651B076963AC}"/>
                </a:ext>
              </a:extLst>
            </p:cNvPr>
            <p:cNvSpPr/>
            <p:nvPr/>
          </p:nvSpPr>
          <p:spPr>
            <a:xfrm flipH="1">
              <a:off x="8517150" y="4873653"/>
              <a:ext cx="24820" cy="33649"/>
            </a:xfrm>
            <a:custGeom>
              <a:avLst/>
              <a:gdLst/>
              <a:ahLst/>
              <a:cxnLst/>
              <a:rect l="l" t="t" r="r" b="b"/>
              <a:pathLst>
                <a:path w="1102" h="1494" extrusionOk="0">
                  <a:moveTo>
                    <a:pt x="233" y="0"/>
                  </a:moveTo>
                  <a:cubicBezTo>
                    <a:pt x="201" y="0"/>
                    <a:pt x="167" y="4"/>
                    <a:pt x="134" y="13"/>
                  </a:cubicBezTo>
                  <a:cubicBezTo>
                    <a:pt x="67" y="113"/>
                    <a:pt x="1" y="146"/>
                    <a:pt x="1" y="179"/>
                  </a:cubicBezTo>
                  <a:cubicBezTo>
                    <a:pt x="1" y="246"/>
                    <a:pt x="1" y="280"/>
                    <a:pt x="67" y="313"/>
                  </a:cubicBezTo>
                  <a:lnTo>
                    <a:pt x="668" y="1414"/>
                  </a:lnTo>
                  <a:cubicBezTo>
                    <a:pt x="692" y="1463"/>
                    <a:pt x="770" y="1494"/>
                    <a:pt x="863" y="1494"/>
                  </a:cubicBezTo>
                  <a:cubicBezTo>
                    <a:pt x="896" y="1494"/>
                    <a:pt x="932" y="1489"/>
                    <a:pt x="968" y="1480"/>
                  </a:cubicBezTo>
                  <a:cubicBezTo>
                    <a:pt x="1068" y="1447"/>
                    <a:pt x="1101" y="1314"/>
                    <a:pt x="1068" y="1180"/>
                  </a:cubicBezTo>
                  <a:lnTo>
                    <a:pt x="434" y="113"/>
                  </a:lnTo>
                  <a:cubicBezTo>
                    <a:pt x="409" y="38"/>
                    <a:pt x="328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2476;p55">
              <a:extLst>
                <a:ext uri="{FF2B5EF4-FFF2-40B4-BE49-F238E27FC236}">
                  <a16:creationId xmlns:a16="http://schemas.microsoft.com/office/drawing/2014/main" id="{5063C0AB-63D6-8F4B-547F-12E870CC6A76}"/>
                </a:ext>
              </a:extLst>
            </p:cNvPr>
            <p:cNvSpPr/>
            <p:nvPr/>
          </p:nvSpPr>
          <p:spPr>
            <a:xfrm flipH="1">
              <a:off x="8559222" y="4571627"/>
              <a:ext cx="151036" cy="261621"/>
            </a:xfrm>
            <a:custGeom>
              <a:avLst/>
              <a:gdLst/>
              <a:ahLst/>
              <a:cxnLst/>
              <a:rect l="l" t="t" r="r" b="b"/>
              <a:pathLst>
                <a:path w="6706" h="11616" extrusionOk="0">
                  <a:moveTo>
                    <a:pt x="225" y="0"/>
                  </a:moveTo>
                  <a:cubicBezTo>
                    <a:pt x="192" y="0"/>
                    <a:pt x="161" y="4"/>
                    <a:pt x="134" y="13"/>
                  </a:cubicBezTo>
                  <a:cubicBezTo>
                    <a:pt x="67" y="46"/>
                    <a:pt x="67" y="80"/>
                    <a:pt x="1" y="180"/>
                  </a:cubicBezTo>
                  <a:cubicBezTo>
                    <a:pt x="1" y="213"/>
                    <a:pt x="1" y="247"/>
                    <a:pt x="67" y="313"/>
                  </a:cubicBezTo>
                  <a:lnTo>
                    <a:pt x="1302" y="2548"/>
                  </a:lnTo>
                  <a:cubicBezTo>
                    <a:pt x="1352" y="2623"/>
                    <a:pt x="1439" y="2661"/>
                    <a:pt x="1522" y="2661"/>
                  </a:cubicBezTo>
                  <a:cubicBezTo>
                    <a:pt x="1550" y="2661"/>
                    <a:pt x="1577" y="2657"/>
                    <a:pt x="1602" y="2648"/>
                  </a:cubicBezTo>
                  <a:cubicBezTo>
                    <a:pt x="1702" y="2582"/>
                    <a:pt x="1735" y="2415"/>
                    <a:pt x="1702" y="2348"/>
                  </a:cubicBezTo>
                  <a:lnTo>
                    <a:pt x="434" y="80"/>
                  </a:lnTo>
                  <a:cubicBezTo>
                    <a:pt x="410" y="31"/>
                    <a:pt x="314" y="0"/>
                    <a:pt x="225" y="0"/>
                  </a:cubicBezTo>
                  <a:close/>
                  <a:moveTo>
                    <a:pt x="2703" y="4489"/>
                  </a:moveTo>
                  <a:cubicBezTo>
                    <a:pt x="2667" y="4489"/>
                    <a:pt x="2632" y="4497"/>
                    <a:pt x="2602" y="4516"/>
                  </a:cubicBezTo>
                  <a:cubicBezTo>
                    <a:pt x="2569" y="4516"/>
                    <a:pt x="2536" y="4583"/>
                    <a:pt x="2469" y="4683"/>
                  </a:cubicBezTo>
                  <a:cubicBezTo>
                    <a:pt x="2469" y="4716"/>
                    <a:pt x="2469" y="4750"/>
                    <a:pt x="2536" y="4817"/>
                  </a:cubicBezTo>
                  <a:lnTo>
                    <a:pt x="3770" y="7051"/>
                  </a:lnTo>
                  <a:cubicBezTo>
                    <a:pt x="3794" y="7099"/>
                    <a:pt x="3884" y="7146"/>
                    <a:pt x="3970" y="7146"/>
                  </a:cubicBezTo>
                  <a:cubicBezTo>
                    <a:pt x="4006" y="7146"/>
                    <a:pt x="4041" y="7138"/>
                    <a:pt x="4070" y="7118"/>
                  </a:cubicBezTo>
                  <a:cubicBezTo>
                    <a:pt x="4137" y="7085"/>
                    <a:pt x="4204" y="6918"/>
                    <a:pt x="4137" y="6851"/>
                  </a:cubicBezTo>
                  <a:lnTo>
                    <a:pt x="2903" y="4583"/>
                  </a:lnTo>
                  <a:cubicBezTo>
                    <a:pt x="2879" y="4536"/>
                    <a:pt x="2789" y="4489"/>
                    <a:pt x="2703" y="4489"/>
                  </a:cubicBezTo>
                  <a:close/>
                  <a:moveTo>
                    <a:pt x="5204" y="8959"/>
                  </a:moveTo>
                  <a:cubicBezTo>
                    <a:pt x="5169" y="8959"/>
                    <a:pt x="5134" y="8967"/>
                    <a:pt x="5104" y="8986"/>
                  </a:cubicBezTo>
                  <a:cubicBezTo>
                    <a:pt x="5071" y="9020"/>
                    <a:pt x="5038" y="9053"/>
                    <a:pt x="4971" y="9153"/>
                  </a:cubicBezTo>
                  <a:cubicBezTo>
                    <a:pt x="4971" y="9186"/>
                    <a:pt x="4971" y="9220"/>
                    <a:pt x="5038" y="9253"/>
                  </a:cubicBezTo>
                  <a:lnTo>
                    <a:pt x="6272" y="11521"/>
                  </a:lnTo>
                  <a:cubicBezTo>
                    <a:pt x="6295" y="11569"/>
                    <a:pt x="6386" y="11616"/>
                    <a:pt x="6472" y="11616"/>
                  </a:cubicBezTo>
                  <a:cubicBezTo>
                    <a:pt x="6508" y="11616"/>
                    <a:pt x="6543" y="11608"/>
                    <a:pt x="6572" y="11588"/>
                  </a:cubicBezTo>
                  <a:cubicBezTo>
                    <a:pt x="6639" y="11555"/>
                    <a:pt x="6705" y="11388"/>
                    <a:pt x="6639" y="11321"/>
                  </a:cubicBezTo>
                  <a:lnTo>
                    <a:pt x="5404" y="9053"/>
                  </a:lnTo>
                  <a:cubicBezTo>
                    <a:pt x="5381" y="9006"/>
                    <a:pt x="5291" y="8959"/>
                    <a:pt x="5204" y="89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2477;p55">
              <a:extLst>
                <a:ext uri="{FF2B5EF4-FFF2-40B4-BE49-F238E27FC236}">
                  <a16:creationId xmlns:a16="http://schemas.microsoft.com/office/drawing/2014/main" id="{97869A8D-CE8B-D8B0-6434-E4CC3DFC2F30}"/>
                </a:ext>
              </a:extLst>
            </p:cNvPr>
            <p:cNvSpPr/>
            <p:nvPr/>
          </p:nvSpPr>
          <p:spPr>
            <a:xfrm flipH="1">
              <a:off x="8726767" y="4495411"/>
              <a:ext cx="24054" cy="33581"/>
            </a:xfrm>
            <a:custGeom>
              <a:avLst/>
              <a:gdLst/>
              <a:ahLst/>
              <a:cxnLst/>
              <a:rect l="l" t="t" r="r" b="b"/>
              <a:pathLst>
                <a:path w="1068" h="1491" extrusionOk="0">
                  <a:moveTo>
                    <a:pt x="215" y="0"/>
                  </a:moveTo>
                  <a:cubicBezTo>
                    <a:pt x="179" y="0"/>
                    <a:pt x="139" y="8"/>
                    <a:pt x="100" y="28"/>
                  </a:cubicBezTo>
                  <a:cubicBezTo>
                    <a:pt x="34" y="61"/>
                    <a:pt x="0" y="128"/>
                    <a:pt x="0" y="195"/>
                  </a:cubicBezTo>
                  <a:cubicBezTo>
                    <a:pt x="0" y="228"/>
                    <a:pt x="0" y="262"/>
                    <a:pt x="34" y="295"/>
                  </a:cubicBezTo>
                  <a:lnTo>
                    <a:pt x="667" y="1396"/>
                  </a:lnTo>
                  <a:cubicBezTo>
                    <a:pt x="691" y="1443"/>
                    <a:pt x="765" y="1490"/>
                    <a:pt x="841" y="1490"/>
                  </a:cubicBezTo>
                  <a:cubicBezTo>
                    <a:pt x="873" y="1490"/>
                    <a:pt x="905" y="1482"/>
                    <a:pt x="934" y="1462"/>
                  </a:cubicBezTo>
                  <a:cubicBezTo>
                    <a:pt x="1034" y="1429"/>
                    <a:pt x="1068" y="1296"/>
                    <a:pt x="1034" y="1196"/>
                  </a:cubicBezTo>
                  <a:lnTo>
                    <a:pt x="401" y="95"/>
                  </a:lnTo>
                  <a:cubicBezTo>
                    <a:pt x="377" y="48"/>
                    <a:pt x="303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2478;p55">
              <a:extLst>
                <a:ext uri="{FF2B5EF4-FFF2-40B4-BE49-F238E27FC236}">
                  <a16:creationId xmlns:a16="http://schemas.microsoft.com/office/drawing/2014/main" id="{7967C0B9-DCB8-DD1F-0D4D-C776BDF0EF71}"/>
                </a:ext>
              </a:extLst>
            </p:cNvPr>
            <p:cNvSpPr/>
            <p:nvPr/>
          </p:nvSpPr>
          <p:spPr>
            <a:xfrm flipH="1">
              <a:off x="8429244" y="4921356"/>
              <a:ext cx="108964" cy="95248"/>
            </a:xfrm>
            <a:custGeom>
              <a:avLst/>
              <a:gdLst/>
              <a:ahLst/>
              <a:cxnLst/>
              <a:rect l="l" t="t" r="r" b="b"/>
              <a:pathLst>
                <a:path w="4838" h="4229" extrusionOk="0">
                  <a:moveTo>
                    <a:pt x="2445" y="1"/>
                  </a:moveTo>
                  <a:cubicBezTo>
                    <a:pt x="1647" y="1"/>
                    <a:pt x="868" y="472"/>
                    <a:pt x="501" y="1230"/>
                  </a:cubicBezTo>
                  <a:cubicBezTo>
                    <a:pt x="0" y="2298"/>
                    <a:pt x="501" y="3532"/>
                    <a:pt x="1568" y="4032"/>
                  </a:cubicBezTo>
                  <a:cubicBezTo>
                    <a:pt x="1844" y="4166"/>
                    <a:pt x="2134" y="4228"/>
                    <a:pt x="2420" y="4228"/>
                  </a:cubicBezTo>
                  <a:cubicBezTo>
                    <a:pt x="3208" y="4228"/>
                    <a:pt x="3970" y="3757"/>
                    <a:pt x="4337" y="2998"/>
                  </a:cubicBezTo>
                  <a:cubicBezTo>
                    <a:pt x="4837" y="1964"/>
                    <a:pt x="4337" y="697"/>
                    <a:pt x="3303" y="196"/>
                  </a:cubicBezTo>
                  <a:cubicBezTo>
                    <a:pt x="3027" y="63"/>
                    <a:pt x="2735" y="1"/>
                    <a:pt x="2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2479;p55">
              <a:extLst>
                <a:ext uri="{FF2B5EF4-FFF2-40B4-BE49-F238E27FC236}">
                  <a16:creationId xmlns:a16="http://schemas.microsoft.com/office/drawing/2014/main" id="{C7BA2DCD-6298-1A4A-FCD6-392546A55347}"/>
                </a:ext>
              </a:extLst>
            </p:cNvPr>
            <p:cNvSpPr/>
            <p:nvPr/>
          </p:nvSpPr>
          <p:spPr>
            <a:xfrm flipH="1">
              <a:off x="5928135" y="2721842"/>
              <a:ext cx="62365" cy="62387"/>
            </a:xfrm>
            <a:custGeom>
              <a:avLst/>
              <a:gdLst/>
              <a:ahLst/>
              <a:cxnLst/>
              <a:rect l="l" t="t" r="r" b="b"/>
              <a:pathLst>
                <a:path w="2769" h="2770" extrusionOk="0">
                  <a:moveTo>
                    <a:pt x="1368" y="1"/>
                  </a:moveTo>
                  <a:cubicBezTo>
                    <a:pt x="634" y="1"/>
                    <a:pt x="0" y="635"/>
                    <a:pt x="0" y="1369"/>
                  </a:cubicBezTo>
                  <a:cubicBezTo>
                    <a:pt x="0" y="2136"/>
                    <a:pt x="634" y="2770"/>
                    <a:pt x="1368" y="2770"/>
                  </a:cubicBezTo>
                  <a:cubicBezTo>
                    <a:pt x="2135" y="2770"/>
                    <a:pt x="2769" y="2136"/>
                    <a:pt x="2769" y="1369"/>
                  </a:cubicBezTo>
                  <a:cubicBezTo>
                    <a:pt x="2769" y="635"/>
                    <a:pt x="2135" y="1"/>
                    <a:pt x="1368" y="1"/>
                  </a:cubicBezTo>
                  <a:close/>
                </a:path>
              </a:pathLst>
            </a:custGeom>
            <a:solidFill>
              <a:srgbClr val="C2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2480;p55">
              <a:extLst>
                <a:ext uri="{FF2B5EF4-FFF2-40B4-BE49-F238E27FC236}">
                  <a16:creationId xmlns:a16="http://schemas.microsoft.com/office/drawing/2014/main" id="{A21CC6B9-E13C-18BE-D25B-2F6E22C1E3B9}"/>
                </a:ext>
              </a:extLst>
            </p:cNvPr>
            <p:cNvSpPr/>
            <p:nvPr/>
          </p:nvSpPr>
          <p:spPr>
            <a:xfrm flipH="1">
              <a:off x="5813180" y="2721842"/>
              <a:ext cx="61622" cy="61644"/>
            </a:xfrm>
            <a:custGeom>
              <a:avLst/>
              <a:gdLst/>
              <a:ahLst/>
              <a:cxnLst/>
              <a:rect l="l" t="t" r="r" b="b"/>
              <a:pathLst>
                <a:path w="2736" h="2737" extrusionOk="0">
                  <a:moveTo>
                    <a:pt x="1368" y="1"/>
                  </a:moveTo>
                  <a:cubicBezTo>
                    <a:pt x="601" y="1"/>
                    <a:pt x="0" y="601"/>
                    <a:pt x="0" y="1369"/>
                  </a:cubicBezTo>
                  <a:cubicBezTo>
                    <a:pt x="0" y="2136"/>
                    <a:pt x="601" y="2736"/>
                    <a:pt x="1368" y="2736"/>
                  </a:cubicBezTo>
                  <a:cubicBezTo>
                    <a:pt x="2135" y="2736"/>
                    <a:pt x="2736" y="2136"/>
                    <a:pt x="2736" y="1369"/>
                  </a:cubicBezTo>
                  <a:cubicBezTo>
                    <a:pt x="2736" y="601"/>
                    <a:pt x="2135" y="1"/>
                    <a:pt x="1368" y="1"/>
                  </a:cubicBezTo>
                  <a:close/>
                </a:path>
              </a:pathLst>
            </a:custGeom>
            <a:solidFill>
              <a:srgbClr val="C2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2481;p55">
              <a:extLst>
                <a:ext uri="{FF2B5EF4-FFF2-40B4-BE49-F238E27FC236}">
                  <a16:creationId xmlns:a16="http://schemas.microsoft.com/office/drawing/2014/main" id="{451DDFE0-9889-809B-DBE1-AE9408F04E82}"/>
                </a:ext>
              </a:extLst>
            </p:cNvPr>
            <p:cNvSpPr/>
            <p:nvPr/>
          </p:nvSpPr>
          <p:spPr>
            <a:xfrm flipH="1">
              <a:off x="5697482" y="2721842"/>
              <a:ext cx="61622" cy="61644"/>
            </a:xfrm>
            <a:custGeom>
              <a:avLst/>
              <a:gdLst/>
              <a:ahLst/>
              <a:cxnLst/>
              <a:rect l="l" t="t" r="r" b="b"/>
              <a:pathLst>
                <a:path w="2736" h="2737" extrusionOk="0">
                  <a:moveTo>
                    <a:pt x="1368" y="1"/>
                  </a:moveTo>
                  <a:cubicBezTo>
                    <a:pt x="601" y="1"/>
                    <a:pt x="0" y="601"/>
                    <a:pt x="0" y="1369"/>
                  </a:cubicBezTo>
                  <a:cubicBezTo>
                    <a:pt x="0" y="2136"/>
                    <a:pt x="601" y="2736"/>
                    <a:pt x="1368" y="2736"/>
                  </a:cubicBezTo>
                  <a:cubicBezTo>
                    <a:pt x="2135" y="2736"/>
                    <a:pt x="2736" y="2136"/>
                    <a:pt x="2736" y="1369"/>
                  </a:cubicBezTo>
                  <a:cubicBezTo>
                    <a:pt x="2736" y="601"/>
                    <a:pt x="2135" y="1"/>
                    <a:pt x="1368" y="1"/>
                  </a:cubicBezTo>
                  <a:close/>
                </a:path>
              </a:pathLst>
            </a:custGeom>
            <a:solidFill>
              <a:srgbClr val="C2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47017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1" name="Google Shape;2061;p49"/>
          <p:cNvGrpSpPr/>
          <p:nvPr/>
        </p:nvGrpSpPr>
        <p:grpSpPr>
          <a:xfrm>
            <a:off x="1313961" y="1457124"/>
            <a:ext cx="749797" cy="717499"/>
            <a:chOff x="1317586" y="1856572"/>
            <a:chExt cx="749797" cy="717499"/>
          </a:xfrm>
        </p:grpSpPr>
        <p:sp>
          <p:nvSpPr>
            <p:cNvPr id="2062" name="Google Shape;2062;p49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9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064" name="Google Shape;2064;p49"/>
          <p:cNvGrpSpPr/>
          <p:nvPr/>
        </p:nvGrpSpPr>
        <p:grpSpPr>
          <a:xfrm>
            <a:off x="4202586" y="1457124"/>
            <a:ext cx="749797" cy="717499"/>
            <a:chOff x="1317586" y="1856572"/>
            <a:chExt cx="749797" cy="717499"/>
          </a:xfrm>
        </p:grpSpPr>
        <p:sp>
          <p:nvSpPr>
            <p:cNvPr id="2065" name="Google Shape;2065;p49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9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067" name="Google Shape;2067;p49"/>
          <p:cNvGrpSpPr/>
          <p:nvPr/>
        </p:nvGrpSpPr>
        <p:grpSpPr>
          <a:xfrm>
            <a:off x="7064961" y="1457124"/>
            <a:ext cx="749797" cy="717499"/>
            <a:chOff x="1317586" y="1856572"/>
            <a:chExt cx="749797" cy="717499"/>
          </a:xfrm>
        </p:grpSpPr>
        <p:sp>
          <p:nvSpPr>
            <p:cNvPr id="2068" name="Google Shape;2068;p49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9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070" name="Google Shape;2070;p49"/>
          <p:cNvSpPr txBox="1">
            <a:spLocks noGrp="1"/>
          </p:cNvSpPr>
          <p:nvPr>
            <p:ph type="title" idx="6"/>
          </p:nvPr>
        </p:nvSpPr>
        <p:spPr>
          <a:xfrm>
            <a:off x="698424" y="35652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05.1 Performance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071" name="Google Shape;2071;p49"/>
          <p:cNvSpPr txBox="1">
            <a:spLocks noGrp="1"/>
          </p:cNvSpPr>
          <p:nvPr>
            <p:ph type="title"/>
          </p:nvPr>
        </p:nvSpPr>
        <p:spPr>
          <a:xfrm>
            <a:off x="3599548" y="2528133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React</a:t>
            </a:r>
            <a:endParaRPr dirty="0"/>
          </a:p>
        </p:txBody>
      </p:sp>
      <p:sp>
        <p:nvSpPr>
          <p:cNvPr id="2072" name="Google Shape;2072;p49"/>
          <p:cNvSpPr txBox="1">
            <a:spLocks noGrp="1"/>
          </p:cNvSpPr>
          <p:nvPr>
            <p:ph type="subTitle" idx="1"/>
          </p:nvPr>
        </p:nvSpPr>
        <p:spPr>
          <a:xfrm>
            <a:off x="3628154" y="3307720"/>
            <a:ext cx="19449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2"/>
                </a:solidFill>
              </a:rPr>
              <a:t>Uses Virtual DOM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Minimum re-rendering required</a:t>
            </a:r>
            <a:endParaRPr dirty="0"/>
          </a:p>
        </p:txBody>
      </p:sp>
      <p:sp>
        <p:nvSpPr>
          <p:cNvPr id="2073" name="Google Shape;2073;p49"/>
          <p:cNvSpPr txBox="1">
            <a:spLocks noGrp="1"/>
          </p:cNvSpPr>
          <p:nvPr>
            <p:ph type="title" idx="2"/>
          </p:nvPr>
        </p:nvSpPr>
        <p:spPr>
          <a:xfrm>
            <a:off x="720000" y="252814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Angular</a:t>
            </a:r>
            <a:endParaRPr dirty="0"/>
          </a:p>
        </p:txBody>
      </p:sp>
      <p:sp>
        <p:nvSpPr>
          <p:cNvPr id="2074" name="Google Shape;2074;p49"/>
          <p:cNvSpPr txBox="1">
            <a:spLocks noGrp="1"/>
          </p:cNvSpPr>
          <p:nvPr>
            <p:ph type="subTitle" idx="3"/>
          </p:nvPr>
        </p:nvSpPr>
        <p:spPr>
          <a:xfrm>
            <a:off x="623454" y="3238713"/>
            <a:ext cx="2091755" cy="9827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2"/>
                </a:solidFill>
              </a:rPr>
              <a:t>Uses real DOM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Slower Performance in case of frequent updates</a:t>
            </a:r>
            <a:endParaRPr dirty="0"/>
          </a:p>
        </p:txBody>
      </p:sp>
      <p:sp>
        <p:nvSpPr>
          <p:cNvPr id="2075" name="Google Shape;2075;p49"/>
          <p:cNvSpPr txBox="1">
            <a:spLocks noGrp="1"/>
          </p:cNvSpPr>
          <p:nvPr>
            <p:ph type="title" idx="4"/>
          </p:nvPr>
        </p:nvSpPr>
        <p:spPr>
          <a:xfrm>
            <a:off x="6486000" y="252814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Vue</a:t>
            </a:r>
            <a:endParaRPr dirty="0"/>
          </a:p>
        </p:txBody>
      </p:sp>
      <p:sp>
        <p:nvSpPr>
          <p:cNvPr id="2076" name="Google Shape;2076;p49"/>
          <p:cNvSpPr txBox="1">
            <a:spLocks noGrp="1"/>
          </p:cNvSpPr>
          <p:nvPr>
            <p:ph type="subTitle" idx="5"/>
          </p:nvPr>
        </p:nvSpPr>
        <p:spPr>
          <a:xfrm>
            <a:off x="6494563" y="3300759"/>
            <a:ext cx="19449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2"/>
                </a:solidFill>
              </a:rPr>
              <a:t>Uses Virtual DOM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Efficient memory allocation</a:t>
            </a:r>
            <a:endParaRPr dirty="0"/>
          </a:p>
        </p:txBody>
      </p:sp>
      <p:pic>
        <p:nvPicPr>
          <p:cNvPr id="2" name="Picture 6" descr="Angular Icon - Angular Icon Png,Angular Logo - free transparent png images  - pngaaa.com">
            <a:extLst>
              <a:ext uri="{FF2B5EF4-FFF2-40B4-BE49-F238E27FC236}">
                <a16:creationId xmlns:a16="http://schemas.microsoft.com/office/drawing/2014/main" id="{15F5C160-77E2-20F6-9A48-5B603440AD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4178" y="1538204"/>
            <a:ext cx="894261" cy="557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8" descr="React png images | PNGWing">
            <a:extLst>
              <a:ext uri="{FF2B5EF4-FFF2-40B4-BE49-F238E27FC236}">
                <a16:creationId xmlns:a16="http://schemas.microsoft.com/office/drawing/2014/main" id="{0055E449-9088-3A65-A0C4-54A95FF7AA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6336" y="1551107"/>
            <a:ext cx="812720" cy="521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10" descr="Vue JS icon PNG and SVG Vector Free Download">
            <a:extLst>
              <a:ext uri="{FF2B5EF4-FFF2-40B4-BE49-F238E27FC236}">
                <a16:creationId xmlns:a16="http://schemas.microsoft.com/office/drawing/2014/main" id="{A1923B34-C830-EC34-AE8E-E76B350F21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8318" y="1652366"/>
            <a:ext cx="443214" cy="38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0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0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0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71" grpId="0"/>
      <p:bldP spid="2072" grpId="0" uiExpand="1" build="p"/>
      <p:bldP spid="2073" grpId="0"/>
      <p:bldP spid="2074" grpId="0" uiExpand="1" build="p"/>
      <p:bldP spid="2075" grpId="0"/>
      <p:bldP spid="2076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" name="Google Shape;1910;p59"/>
          <p:cNvSpPr txBox="1">
            <a:spLocks noGrp="1"/>
          </p:cNvSpPr>
          <p:nvPr>
            <p:ph type="title"/>
          </p:nvPr>
        </p:nvSpPr>
        <p:spPr>
          <a:xfrm>
            <a:off x="476450" y="195073"/>
            <a:ext cx="8229600" cy="6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05.2 Job Market</a:t>
            </a:r>
            <a:endParaRPr sz="3200" dirty="0"/>
          </a:p>
        </p:txBody>
      </p:sp>
      <p:sp>
        <p:nvSpPr>
          <p:cNvPr id="1911" name="Google Shape;1911;p59"/>
          <p:cNvSpPr/>
          <p:nvPr/>
        </p:nvSpPr>
        <p:spPr>
          <a:xfrm rot="16200000">
            <a:off x="1744344" y="3817911"/>
            <a:ext cx="885391" cy="441762"/>
          </a:xfrm>
          <a:prstGeom prst="roundRect">
            <a:avLst>
              <a:gd name="adj" fmla="val 26614"/>
            </a:avLst>
          </a:prstGeom>
          <a:solidFill>
            <a:srgbClr val="00B050"/>
          </a:solidFill>
          <a:ln>
            <a:noFill/>
          </a:ln>
          <a:effectLst>
            <a:outerShdw dist="47625" dir="852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Google Shape;1914;p59">
            <a:extLst>
              <a:ext uri="{FF2B5EF4-FFF2-40B4-BE49-F238E27FC236}">
                <a16:creationId xmlns:a16="http://schemas.microsoft.com/office/drawing/2014/main" id="{F13EE4A2-2D09-6F02-2240-C5A818D5816E}"/>
              </a:ext>
            </a:extLst>
          </p:cNvPr>
          <p:cNvSpPr/>
          <p:nvPr/>
        </p:nvSpPr>
        <p:spPr>
          <a:xfrm rot="16200000">
            <a:off x="669786" y="3070217"/>
            <a:ext cx="2310471" cy="500159"/>
          </a:xfrm>
          <a:prstGeom prst="roundRect">
            <a:avLst>
              <a:gd name="adj" fmla="val 26614"/>
            </a:avLst>
          </a:prstGeom>
          <a:solidFill>
            <a:srgbClr val="00B0F0"/>
          </a:solidFill>
          <a:ln>
            <a:noFill/>
          </a:ln>
          <a:effectLst>
            <a:outerShdw dist="47625" dir="852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4" name="Google Shape;1914;p59"/>
          <p:cNvSpPr/>
          <p:nvPr/>
        </p:nvSpPr>
        <p:spPr>
          <a:xfrm rot="16200000">
            <a:off x="104451" y="2949547"/>
            <a:ext cx="2552300" cy="500158"/>
          </a:xfrm>
          <a:prstGeom prst="roundRect">
            <a:avLst>
              <a:gd name="adj" fmla="val 26614"/>
            </a:avLst>
          </a:prstGeom>
          <a:solidFill>
            <a:srgbClr val="CE4646"/>
          </a:solidFill>
          <a:ln>
            <a:noFill/>
          </a:ln>
          <a:effectLst>
            <a:outerShdw dist="47625" dir="852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53" name="Google Shape;2053;p59"/>
          <p:cNvSpPr txBox="1"/>
          <p:nvPr/>
        </p:nvSpPr>
        <p:spPr>
          <a:xfrm flipH="1">
            <a:off x="6479532" y="2373569"/>
            <a:ext cx="1981200" cy="396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SimplyHired</a:t>
            </a:r>
            <a:endParaRPr sz="2000" b="1" dirty="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2058" name="Google Shape;2058;p59"/>
          <p:cNvSpPr txBox="1"/>
          <p:nvPr/>
        </p:nvSpPr>
        <p:spPr>
          <a:xfrm flipH="1">
            <a:off x="3605419" y="1923476"/>
            <a:ext cx="1880222" cy="396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Indeed</a:t>
            </a:r>
            <a:endParaRPr sz="2000" b="1" dirty="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2063" name="Google Shape;2063;p59"/>
          <p:cNvSpPr txBox="1"/>
          <p:nvPr/>
        </p:nvSpPr>
        <p:spPr>
          <a:xfrm flipH="1">
            <a:off x="613156" y="1143081"/>
            <a:ext cx="1974090" cy="462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Linkedin</a:t>
            </a:r>
            <a:endParaRPr sz="2000" b="1" dirty="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912" name="Google Shape;1912;p59"/>
          <p:cNvSpPr/>
          <p:nvPr/>
        </p:nvSpPr>
        <p:spPr>
          <a:xfrm rot="16200000">
            <a:off x="5013532" y="4133930"/>
            <a:ext cx="192871" cy="490333"/>
          </a:xfrm>
          <a:prstGeom prst="roundRect">
            <a:avLst>
              <a:gd name="adj" fmla="val 26614"/>
            </a:avLst>
          </a:prstGeom>
          <a:solidFill>
            <a:srgbClr val="00B050"/>
          </a:solidFill>
          <a:ln>
            <a:noFill/>
          </a:ln>
          <a:effectLst>
            <a:outerShdw dist="47625" dir="852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5" name="Google Shape;1915;p59"/>
          <p:cNvSpPr/>
          <p:nvPr/>
        </p:nvSpPr>
        <p:spPr>
          <a:xfrm rot="16200000">
            <a:off x="3919053" y="3446409"/>
            <a:ext cx="1619877" cy="506958"/>
          </a:xfrm>
          <a:prstGeom prst="roundRect">
            <a:avLst>
              <a:gd name="adj" fmla="val 26614"/>
            </a:avLst>
          </a:prstGeom>
          <a:solidFill>
            <a:srgbClr val="00B0F0"/>
          </a:solidFill>
          <a:ln>
            <a:noFill/>
          </a:ln>
          <a:effectLst>
            <a:outerShdw dist="47625" dir="852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1915;p59">
            <a:extLst>
              <a:ext uri="{FF2B5EF4-FFF2-40B4-BE49-F238E27FC236}">
                <a16:creationId xmlns:a16="http://schemas.microsoft.com/office/drawing/2014/main" id="{CC3D594F-391B-6FD0-031A-985CC8F6B067}"/>
              </a:ext>
            </a:extLst>
          </p:cNvPr>
          <p:cNvSpPr/>
          <p:nvPr/>
        </p:nvSpPr>
        <p:spPr>
          <a:xfrm rot="16200000">
            <a:off x="3448994" y="3364575"/>
            <a:ext cx="1770763" cy="500159"/>
          </a:xfrm>
          <a:prstGeom prst="roundRect">
            <a:avLst>
              <a:gd name="adj" fmla="val 26614"/>
            </a:avLst>
          </a:prstGeom>
          <a:solidFill>
            <a:srgbClr val="CE4646"/>
          </a:solidFill>
          <a:ln>
            <a:noFill/>
          </a:ln>
          <a:effectLst>
            <a:outerShdw dist="47625" dir="852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3" name="Google Shape;1913;p59"/>
          <p:cNvSpPr/>
          <p:nvPr/>
        </p:nvSpPr>
        <p:spPr>
          <a:xfrm rot="16200000">
            <a:off x="7982733" y="4205804"/>
            <a:ext cx="78793" cy="460662"/>
          </a:xfrm>
          <a:prstGeom prst="roundRect">
            <a:avLst>
              <a:gd name="adj" fmla="val 26614"/>
            </a:avLst>
          </a:prstGeom>
          <a:solidFill>
            <a:srgbClr val="00B050"/>
          </a:solidFill>
          <a:ln>
            <a:noFill/>
          </a:ln>
          <a:effectLst>
            <a:outerShdw dist="47625" dir="852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6" name="Google Shape;1916;p59"/>
          <p:cNvSpPr/>
          <p:nvPr/>
        </p:nvSpPr>
        <p:spPr>
          <a:xfrm rot="16200000">
            <a:off x="7033427" y="3664601"/>
            <a:ext cx="1196370" cy="457532"/>
          </a:xfrm>
          <a:prstGeom prst="roundRect">
            <a:avLst>
              <a:gd name="adj" fmla="val 26614"/>
            </a:avLst>
          </a:prstGeom>
          <a:solidFill>
            <a:srgbClr val="00B0F0"/>
          </a:solidFill>
          <a:ln>
            <a:noFill/>
          </a:ln>
          <a:effectLst>
            <a:outerShdw dist="47625" dir="852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Google Shape;1916;p59">
            <a:extLst>
              <a:ext uri="{FF2B5EF4-FFF2-40B4-BE49-F238E27FC236}">
                <a16:creationId xmlns:a16="http://schemas.microsoft.com/office/drawing/2014/main" id="{FA168E81-2590-CB23-A0F3-EE6AF2264B59}"/>
              </a:ext>
            </a:extLst>
          </p:cNvPr>
          <p:cNvSpPr/>
          <p:nvPr/>
        </p:nvSpPr>
        <p:spPr>
          <a:xfrm rot="16200000">
            <a:off x="6588457" y="3601176"/>
            <a:ext cx="1310340" cy="506959"/>
          </a:xfrm>
          <a:prstGeom prst="roundRect">
            <a:avLst>
              <a:gd name="adj" fmla="val 26614"/>
            </a:avLst>
          </a:prstGeom>
          <a:solidFill>
            <a:srgbClr val="CE4646"/>
          </a:solidFill>
          <a:ln>
            <a:noFill/>
          </a:ln>
          <a:effectLst>
            <a:outerShdw dist="47625" dir="852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378EF74-D445-C3A6-CCF1-558CB6C6C9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153" b="73282" l="9961" r="89844">
                        <a14:foregroundMark x1="18945" y1="31870" x2="32715" y2="44275"/>
                        <a14:foregroundMark x1="15527" y1="42366" x2="25781" y2="68702"/>
                        <a14:foregroundMark x1="25781" y1="68702" x2="32617" y2="50763"/>
                        <a14:foregroundMark x1="32617" y1="50763" x2="31836" y2="48092"/>
                        <a14:foregroundMark x1="19657" y1="66934" x2="15625" y2="54771"/>
                        <a14:foregroundMark x1="15625" y1="54771" x2="14746" y2="44084"/>
                        <a14:foregroundMark x1="13867" y1="48092" x2="17285" y2="64313"/>
                        <a14:foregroundMark x1="21580" y1="69966" x2="22070" y2="70611"/>
                        <a14:foregroundMark x1="17285" y1="64313" x2="19530" y2="67268"/>
                        <a14:foregroundMark x1="15625" y1="54389" x2="16406" y2="63550"/>
                        <a14:foregroundMark x1="16406" y1="61450" x2="14453" y2="54198"/>
                        <a14:foregroundMark x1="21191" y1="31107" x2="27930" y2="30153"/>
                        <a14:foregroundMark x1="13965" y1="43321" x2="19617" y2="67039"/>
                        <a14:foregroundMark x1="42480" y1="31870" x2="50684" y2="62023"/>
                        <a14:foregroundMark x1="50684" y1="62023" x2="54151" y2="67609"/>
                        <a14:foregroundMark x1="19238" y1="66794" x2="18555" y2="69847"/>
                        <a14:foregroundMark x1="42090" y1="48092" x2="48047" y2="70420"/>
                        <a14:foregroundMark x1="58466" y1="61381" x2="57910" y2="65076"/>
                        <a14:foregroundMark x1="60352" y1="48855" x2="58635" y2="60259"/>
                        <a14:foregroundMark x1="57910" y1="65076" x2="57910" y2="65649"/>
                        <a14:foregroundMark x1="59660" y1="61766" x2="59570" y2="62595"/>
                        <a14:foregroundMark x1="60547" y1="53626" x2="59784" y2="60630"/>
                        <a14:foregroundMark x1="65527" y1="37595" x2="78711" y2="62405"/>
                        <a14:foregroundMark x1="78711" y1="62405" x2="81934" y2="66221"/>
                        <a14:foregroundMark x1="66139" y1="52422" x2="76953" y2="71374"/>
                        <a14:foregroundMark x1="64648" y1="49809" x2="64888" y2="50229"/>
                        <a14:foregroundMark x1="76953" y1="71374" x2="76953" y2="71565"/>
                        <a14:foregroundMark x1="66408" y1="58759" x2="70313" y2="68702"/>
                        <a14:foregroundMark x1="70313" y1="68702" x2="76367" y2="71947"/>
                        <a14:foregroundMark x1="71776" y1="69666" x2="65513" y2="59060"/>
                        <a14:foregroundMark x1="72559" y1="70992" x2="71907" y2="69888"/>
                        <a14:foregroundMark x1="66016" y1="62214" x2="78125" y2="71756"/>
                        <a14:foregroundMark x1="78125" y1="71756" x2="79785" y2="71947"/>
                        <a14:foregroundMark x1="71897" y1="69762" x2="66309" y2="62214"/>
                        <a14:foregroundMark x1="72949" y1="71183" x2="71938" y2="69817"/>
                        <a14:foregroundMark x1="66895" y1="64695" x2="68492" y2="68077"/>
                        <a14:foregroundMark x1="83369" y1="65076" x2="83301" y2="65649"/>
                        <a14:foregroundMark x1="83460" y1="64313" x2="83369" y2="65076"/>
                        <a14:foregroundMark x1="83550" y1="63550" x2="83460" y2="64313"/>
                        <a14:foregroundMark x1="83686" y1="62405" x2="83550" y2="63550"/>
                        <a14:foregroundMark x1="85547" y1="46756" x2="83686" y2="62405"/>
                        <a14:foregroundMark x1="83301" y1="65649" x2="80469" y2="69656"/>
                        <a14:foregroundMark x1="83719" y1="62405" x2="84961" y2="47328"/>
                        <a14:foregroundMark x1="83625" y1="63550" x2="83719" y2="62405"/>
                        <a14:foregroundMark x1="83594" y1="63931" x2="83625" y2="63550"/>
                        <a14:foregroundMark x1="84961" y1="47328" x2="85156" y2="47328"/>
                        <a14:foregroundMark x1="84896" y1="63550" x2="84863" y2="64313"/>
                        <a14:foregroundMark x1="84945" y1="62405" x2="84896" y2="63550"/>
                        <a14:foregroundMark x1="85547" y1="48282" x2="84945" y2="62405"/>
                        <a14:foregroundMark x1="47949" y1="35115" x2="58203" y2="45611"/>
                        <a14:foregroundMark x1="20508" y1="70229" x2="20508" y2="70229"/>
                        <a14:foregroundMark x1="64648" y1="53053" x2="64648" y2="53053"/>
                        <a14:foregroundMark x1="70410" y1="68893" x2="70410" y2="68893"/>
                        <a14:backgroundMark x1="19238" y1="70992" x2="19238" y2="70992"/>
                        <a14:backgroundMark x1="19434" y1="70229" x2="21191" y2="70992"/>
                        <a14:backgroundMark x1="18555" y1="69847" x2="19434" y2="70229"/>
                        <a14:backgroundMark x1="25391" y1="73855" x2="25391" y2="73855"/>
                        <a14:backgroundMark x1="27734" y1="74427" x2="27734" y2="74427"/>
                        <a14:backgroundMark x1="25879" y1="73855" x2="25293" y2="73855"/>
                        <a14:backgroundMark x1="56934" y1="68321" x2="55273" y2="70992"/>
                        <a14:backgroundMark x1="59961" y1="60687" x2="59863" y2="61832"/>
                        <a14:backgroundMark x1="64088" y1="53053" x2="64648" y2="59351"/>
                        <a14:backgroundMark x1="63867" y1="50573" x2="64088" y2="53053"/>
                        <a14:backgroundMark x1="67480" y1="70420" x2="70605" y2="72901"/>
                        <a14:backgroundMark x1="80176" y1="72710" x2="80176" y2="72710"/>
                        <a14:backgroundMark x1="79492" y1="72137" x2="79492" y2="72137"/>
                        <a14:backgroundMark x1="84961" y1="65076" x2="84961" y2="65076"/>
                        <a14:backgroundMark x1="84961" y1="63550" x2="84961" y2="63550"/>
                        <a14:backgroundMark x1="84570" y1="64313" x2="84570" y2="64313"/>
                        <a14:backgroundMark x1="84961" y1="62405" x2="84961" y2="62405"/>
                      </a14:backgroundRemoval>
                    </a14:imgEffect>
                  </a14:imgLayer>
                </a14:imgProps>
              </a:ext>
            </a:extLst>
          </a:blip>
          <a:srcRect t="25553" b="23090"/>
          <a:stretch/>
        </p:blipFill>
        <p:spPr bwMode="auto">
          <a:xfrm>
            <a:off x="329135" y="191166"/>
            <a:ext cx="2413080" cy="63420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146" name="Picture 2" descr="Movie gif. In a scene from Godzilla vs. Kong, Kong punches Godzilla in the face as the two title heavyweights fight on top of a battleship.">
            <a:extLst>
              <a:ext uri="{FF2B5EF4-FFF2-40B4-BE49-F238E27FC236}">
                <a16:creationId xmlns:a16="http://schemas.microsoft.com/office/drawing/2014/main" id="{398D372F-44C5-BDBC-02B2-F4D990F04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7328" y="478727"/>
            <a:ext cx="1880222" cy="1686334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1" grpId="0" animBg="1"/>
      <p:bldP spid="2" grpId="0" animBg="1"/>
      <p:bldP spid="1914" grpId="0" animBg="1"/>
      <p:bldP spid="2053" grpId="0"/>
      <p:bldP spid="2058" grpId="0"/>
      <p:bldP spid="2063" grpId="0"/>
      <p:bldP spid="1912" grpId="0" animBg="1"/>
      <p:bldP spid="1915" grpId="0" animBg="1"/>
      <p:bldP spid="5" grpId="0" animBg="1"/>
      <p:bldP spid="1913" grpId="0" animBg="1"/>
      <p:bldP spid="1916" grpId="0" animBg="1"/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2"/>
          <p:cNvSpPr txBox="1">
            <a:spLocks noGrp="1"/>
          </p:cNvSpPr>
          <p:nvPr>
            <p:ph type="title"/>
          </p:nvPr>
        </p:nvSpPr>
        <p:spPr>
          <a:xfrm>
            <a:off x="3943192" y="2459848"/>
            <a:ext cx="5472423" cy="7468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Data Binding</a:t>
            </a:r>
            <a:endParaRPr sz="4000" dirty="0"/>
          </a:p>
        </p:txBody>
      </p:sp>
      <p:sp>
        <p:nvSpPr>
          <p:cNvPr id="696" name="Google Shape;696;p42"/>
          <p:cNvSpPr txBox="1">
            <a:spLocks noGrp="1"/>
          </p:cNvSpPr>
          <p:nvPr>
            <p:ph type="title" idx="2"/>
          </p:nvPr>
        </p:nvSpPr>
        <p:spPr>
          <a:xfrm>
            <a:off x="3973592" y="1448975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697" name="Google Shape;697;p42"/>
          <p:cNvSpPr txBox="1">
            <a:spLocks noGrp="1"/>
          </p:cNvSpPr>
          <p:nvPr>
            <p:ph type="subTitle" idx="1"/>
          </p:nvPr>
        </p:nvSpPr>
        <p:spPr>
          <a:xfrm>
            <a:off x="4138600" y="3690257"/>
            <a:ext cx="3761186" cy="3860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We’ll know About Data Binding</a:t>
            </a:r>
            <a:endParaRPr dirty="0"/>
          </a:p>
        </p:txBody>
      </p:sp>
      <p:grpSp>
        <p:nvGrpSpPr>
          <p:cNvPr id="2" name="Google Shape;3441;p64">
            <a:extLst>
              <a:ext uri="{FF2B5EF4-FFF2-40B4-BE49-F238E27FC236}">
                <a16:creationId xmlns:a16="http://schemas.microsoft.com/office/drawing/2014/main" id="{84321077-C6B1-CDD7-DE17-07C0CE6D085D}"/>
              </a:ext>
            </a:extLst>
          </p:cNvPr>
          <p:cNvGrpSpPr/>
          <p:nvPr/>
        </p:nvGrpSpPr>
        <p:grpSpPr>
          <a:xfrm flipH="1">
            <a:off x="0" y="1448975"/>
            <a:ext cx="4370099" cy="2879957"/>
            <a:chOff x="3230750" y="2151881"/>
            <a:chExt cx="2850375" cy="1572244"/>
          </a:xfrm>
        </p:grpSpPr>
        <p:sp>
          <p:nvSpPr>
            <p:cNvPr id="3" name="Google Shape;3442;p64">
              <a:extLst>
                <a:ext uri="{FF2B5EF4-FFF2-40B4-BE49-F238E27FC236}">
                  <a16:creationId xmlns:a16="http://schemas.microsoft.com/office/drawing/2014/main" id="{9754AA83-E10E-B7FF-3DCA-A7606FBBC0EE}"/>
                </a:ext>
              </a:extLst>
            </p:cNvPr>
            <p:cNvSpPr/>
            <p:nvPr/>
          </p:nvSpPr>
          <p:spPr>
            <a:xfrm>
              <a:off x="4163900" y="3502050"/>
              <a:ext cx="1311200" cy="139925"/>
            </a:xfrm>
            <a:custGeom>
              <a:avLst/>
              <a:gdLst/>
              <a:ahLst/>
              <a:cxnLst/>
              <a:rect l="l" t="t" r="r" b="b"/>
              <a:pathLst>
                <a:path w="52448" h="5597" extrusionOk="0">
                  <a:moveTo>
                    <a:pt x="26218" y="0"/>
                  </a:moveTo>
                  <a:cubicBezTo>
                    <a:pt x="11740" y="0"/>
                    <a:pt x="1" y="1250"/>
                    <a:pt x="1" y="2798"/>
                  </a:cubicBezTo>
                  <a:cubicBezTo>
                    <a:pt x="1" y="4346"/>
                    <a:pt x="11740" y="5596"/>
                    <a:pt x="26218" y="5596"/>
                  </a:cubicBezTo>
                  <a:cubicBezTo>
                    <a:pt x="40708" y="5596"/>
                    <a:pt x="52448" y="4346"/>
                    <a:pt x="52448" y="2798"/>
                  </a:cubicBezTo>
                  <a:cubicBezTo>
                    <a:pt x="52448" y="1250"/>
                    <a:pt x="40708" y="0"/>
                    <a:pt x="26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443;p64">
              <a:extLst>
                <a:ext uri="{FF2B5EF4-FFF2-40B4-BE49-F238E27FC236}">
                  <a16:creationId xmlns:a16="http://schemas.microsoft.com/office/drawing/2014/main" id="{212C8126-286E-5DD9-8374-7760D0BDE574}"/>
                </a:ext>
              </a:extLst>
            </p:cNvPr>
            <p:cNvSpPr/>
            <p:nvPr/>
          </p:nvSpPr>
          <p:spPr>
            <a:xfrm>
              <a:off x="4198725" y="3505925"/>
              <a:ext cx="1241250" cy="132175"/>
            </a:xfrm>
            <a:custGeom>
              <a:avLst/>
              <a:gdLst/>
              <a:ahLst/>
              <a:cxnLst/>
              <a:rect l="l" t="t" r="r" b="b"/>
              <a:pathLst>
                <a:path w="49650" h="5287" extrusionOk="0">
                  <a:moveTo>
                    <a:pt x="24825" y="0"/>
                  </a:moveTo>
                  <a:cubicBezTo>
                    <a:pt x="11121" y="0"/>
                    <a:pt x="1" y="1179"/>
                    <a:pt x="1" y="2643"/>
                  </a:cubicBezTo>
                  <a:cubicBezTo>
                    <a:pt x="1" y="4108"/>
                    <a:pt x="11121" y="5286"/>
                    <a:pt x="24825" y="5286"/>
                  </a:cubicBezTo>
                  <a:cubicBezTo>
                    <a:pt x="38541" y="5286"/>
                    <a:pt x="49650" y="4108"/>
                    <a:pt x="49650" y="2643"/>
                  </a:cubicBezTo>
                  <a:cubicBezTo>
                    <a:pt x="49650" y="1179"/>
                    <a:pt x="38541" y="0"/>
                    <a:pt x="248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444;p64">
              <a:extLst>
                <a:ext uri="{FF2B5EF4-FFF2-40B4-BE49-F238E27FC236}">
                  <a16:creationId xmlns:a16="http://schemas.microsoft.com/office/drawing/2014/main" id="{C3AD4D42-FB94-07C4-4549-F854A0F4F255}"/>
                </a:ext>
              </a:extLst>
            </p:cNvPr>
            <p:cNvSpPr/>
            <p:nvPr/>
          </p:nvSpPr>
          <p:spPr>
            <a:xfrm>
              <a:off x="4279975" y="3514850"/>
              <a:ext cx="1079050" cy="99425"/>
            </a:xfrm>
            <a:custGeom>
              <a:avLst/>
              <a:gdLst/>
              <a:ahLst/>
              <a:cxnLst/>
              <a:rect l="l" t="t" r="r" b="b"/>
              <a:pathLst>
                <a:path w="43162" h="3977" extrusionOk="0">
                  <a:moveTo>
                    <a:pt x="21575" y="0"/>
                  </a:moveTo>
                  <a:cubicBezTo>
                    <a:pt x="9657" y="0"/>
                    <a:pt x="1" y="881"/>
                    <a:pt x="1" y="1989"/>
                  </a:cubicBezTo>
                  <a:cubicBezTo>
                    <a:pt x="1" y="3096"/>
                    <a:pt x="9657" y="3977"/>
                    <a:pt x="21575" y="3977"/>
                  </a:cubicBezTo>
                  <a:cubicBezTo>
                    <a:pt x="33493" y="3977"/>
                    <a:pt x="43161" y="3096"/>
                    <a:pt x="43161" y="1989"/>
                  </a:cubicBezTo>
                  <a:cubicBezTo>
                    <a:pt x="43161" y="881"/>
                    <a:pt x="33493" y="0"/>
                    <a:pt x="215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445;p64">
              <a:extLst>
                <a:ext uri="{FF2B5EF4-FFF2-40B4-BE49-F238E27FC236}">
                  <a16:creationId xmlns:a16="http://schemas.microsoft.com/office/drawing/2014/main" id="{67C16FF3-41D7-7B70-EB27-0AC44C176422}"/>
                </a:ext>
              </a:extLst>
            </p:cNvPr>
            <p:cNvSpPr/>
            <p:nvPr/>
          </p:nvSpPr>
          <p:spPr>
            <a:xfrm>
              <a:off x="3990375" y="2739975"/>
              <a:ext cx="127700" cy="139700"/>
            </a:xfrm>
            <a:custGeom>
              <a:avLst/>
              <a:gdLst/>
              <a:ahLst/>
              <a:cxnLst/>
              <a:rect l="l" t="t" r="r" b="b"/>
              <a:pathLst>
                <a:path w="5108" h="5588" extrusionOk="0">
                  <a:moveTo>
                    <a:pt x="1121" y="1"/>
                  </a:moveTo>
                  <a:cubicBezTo>
                    <a:pt x="971" y="1"/>
                    <a:pt x="819" y="37"/>
                    <a:pt x="679" y="111"/>
                  </a:cubicBezTo>
                  <a:cubicBezTo>
                    <a:pt x="179" y="361"/>
                    <a:pt x="0" y="992"/>
                    <a:pt x="286" y="1480"/>
                  </a:cubicBezTo>
                  <a:lnTo>
                    <a:pt x="2739" y="5588"/>
                  </a:lnTo>
                  <a:lnTo>
                    <a:pt x="5108" y="5111"/>
                  </a:lnTo>
                  <a:lnTo>
                    <a:pt x="1905" y="432"/>
                  </a:lnTo>
                  <a:cubicBezTo>
                    <a:pt x="1729" y="152"/>
                    <a:pt x="1429" y="1"/>
                    <a:pt x="1121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446;p64">
              <a:extLst>
                <a:ext uri="{FF2B5EF4-FFF2-40B4-BE49-F238E27FC236}">
                  <a16:creationId xmlns:a16="http://schemas.microsoft.com/office/drawing/2014/main" id="{1ACFCD41-279E-77E2-EE87-7A175CDAB311}"/>
                </a:ext>
              </a:extLst>
            </p:cNvPr>
            <p:cNvSpPr/>
            <p:nvPr/>
          </p:nvSpPr>
          <p:spPr>
            <a:xfrm>
              <a:off x="4185025" y="2854050"/>
              <a:ext cx="348600" cy="587600"/>
            </a:xfrm>
            <a:custGeom>
              <a:avLst/>
              <a:gdLst/>
              <a:ahLst/>
              <a:cxnLst/>
              <a:rect l="l" t="t" r="r" b="b"/>
              <a:pathLst>
                <a:path w="13944" h="23504" extrusionOk="0">
                  <a:moveTo>
                    <a:pt x="13574" y="1"/>
                  </a:moveTo>
                  <a:cubicBezTo>
                    <a:pt x="11002" y="334"/>
                    <a:pt x="8859" y="2179"/>
                    <a:pt x="8157" y="4680"/>
                  </a:cubicBezTo>
                  <a:lnTo>
                    <a:pt x="5323" y="14681"/>
                  </a:lnTo>
                  <a:lnTo>
                    <a:pt x="1" y="18788"/>
                  </a:lnTo>
                  <a:lnTo>
                    <a:pt x="287" y="19729"/>
                  </a:lnTo>
                  <a:cubicBezTo>
                    <a:pt x="966" y="21983"/>
                    <a:pt x="3046" y="23504"/>
                    <a:pt x="5368" y="23504"/>
                  </a:cubicBezTo>
                  <a:cubicBezTo>
                    <a:pt x="5487" y="23504"/>
                    <a:pt x="5607" y="23500"/>
                    <a:pt x="5728" y="23491"/>
                  </a:cubicBezTo>
                  <a:cubicBezTo>
                    <a:pt x="7573" y="23360"/>
                    <a:pt x="9228" y="22289"/>
                    <a:pt x="10074" y="20634"/>
                  </a:cubicBezTo>
                  <a:lnTo>
                    <a:pt x="13943" y="13169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447;p64">
              <a:extLst>
                <a:ext uri="{FF2B5EF4-FFF2-40B4-BE49-F238E27FC236}">
                  <a16:creationId xmlns:a16="http://schemas.microsoft.com/office/drawing/2014/main" id="{2F7190AB-1ECD-4A6C-8149-DADA8BC64F4F}"/>
                </a:ext>
              </a:extLst>
            </p:cNvPr>
            <p:cNvSpPr/>
            <p:nvPr/>
          </p:nvSpPr>
          <p:spPr>
            <a:xfrm>
              <a:off x="4317800" y="3144275"/>
              <a:ext cx="53300" cy="202725"/>
            </a:xfrm>
            <a:custGeom>
              <a:avLst/>
              <a:gdLst/>
              <a:ahLst/>
              <a:cxnLst/>
              <a:rect l="l" t="t" r="r" b="b"/>
              <a:pathLst>
                <a:path w="2132" h="8109" extrusionOk="0">
                  <a:moveTo>
                    <a:pt x="869" y="0"/>
                  </a:moveTo>
                  <a:lnTo>
                    <a:pt x="0" y="3060"/>
                  </a:lnTo>
                  <a:lnTo>
                    <a:pt x="1655" y="8108"/>
                  </a:lnTo>
                  <a:cubicBezTo>
                    <a:pt x="1965" y="7537"/>
                    <a:pt x="2131" y="6691"/>
                    <a:pt x="2012" y="6048"/>
                  </a:cubicBezTo>
                  <a:cubicBezTo>
                    <a:pt x="1857" y="4941"/>
                    <a:pt x="1107" y="3941"/>
                    <a:pt x="1191" y="2822"/>
                  </a:cubicBezTo>
                  <a:cubicBezTo>
                    <a:pt x="1226" y="2477"/>
                    <a:pt x="1310" y="2155"/>
                    <a:pt x="1405" y="1822"/>
                  </a:cubicBezTo>
                  <a:cubicBezTo>
                    <a:pt x="1488" y="1500"/>
                    <a:pt x="1548" y="1143"/>
                    <a:pt x="1476" y="810"/>
                  </a:cubicBezTo>
                  <a:cubicBezTo>
                    <a:pt x="1417" y="488"/>
                    <a:pt x="1203" y="0"/>
                    <a:pt x="869" y="0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448;p64">
              <a:extLst>
                <a:ext uri="{FF2B5EF4-FFF2-40B4-BE49-F238E27FC236}">
                  <a16:creationId xmlns:a16="http://schemas.microsoft.com/office/drawing/2014/main" id="{90D865E2-7844-048E-DE57-E187C78AEA58}"/>
                </a:ext>
              </a:extLst>
            </p:cNvPr>
            <p:cNvSpPr/>
            <p:nvPr/>
          </p:nvSpPr>
          <p:spPr>
            <a:xfrm>
              <a:off x="4485375" y="2994850"/>
              <a:ext cx="48250" cy="205100"/>
            </a:xfrm>
            <a:custGeom>
              <a:avLst/>
              <a:gdLst/>
              <a:ahLst/>
              <a:cxnLst/>
              <a:rect l="l" t="t" r="r" b="b"/>
              <a:pathLst>
                <a:path w="1930" h="8204" extrusionOk="0">
                  <a:moveTo>
                    <a:pt x="1727" y="0"/>
                  </a:moveTo>
                  <a:cubicBezTo>
                    <a:pt x="72" y="2512"/>
                    <a:pt x="0" y="5703"/>
                    <a:pt x="1584" y="8204"/>
                  </a:cubicBezTo>
                  <a:lnTo>
                    <a:pt x="1929" y="7537"/>
                  </a:lnTo>
                  <a:lnTo>
                    <a:pt x="1727" y="0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449;p64">
              <a:extLst>
                <a:ext uri="{FF2B5EF4-FFF2-40B4-BE49-F238E27FC236}">
                  <a16:creationId xmlns:a16="http://schemas.microsoft.com/office/drawing/2014/main" id="{A6778C05-697D-77E1-81A1-44E437BB6935}"/>
                </a:ext>
              </a:extLst>
            </p:cNvPr>
            <p:cNvSpPr/>
            <p:nvPr/>
          </p:nvSpPr>
          <p:spPr>
            <a:xfrm>
              <a:off x="4140375" y="3165350"/>
              <a:ext cx="213450" cy="160150"/>
            </a:xfrm>
            <a:custGeom>
              <a:avLst/>
              <a:gdLst/>
              <a:ahLst/>
              <a:cxnLst/>
              <a:rect l="l" t="t" r="r" b="b"/>
              <a:pathLst>
                <a:path w="8538" h="6406" extrusionOk="0">
                  <a:moveTo>
                    <a:pt x="3459" y="1"/>
                  </a:moveTo>
                  <a:cubicBezTo>
                    <a:pt x="2146" y="1"/>
                    <a:pt x="901" y="276"/>
                    <a:pt x="311" y="1264"/>
                  </a:cubicBezTo>
                  <a:cubicBezTo>
                    <a:pt x="1" y="1812"/>
                    <a:pt x="168" y="2515"/>
                    <a:pt x="406" y="3098"/>
                  </a:cubicBezTo>
                  <a:cubicBezTo>
                    <a:pt x="644" y="3681"/>
                    <a:pt x="953" y="4277"/>
                    <a:pt x="918" y="4896"/>
                  </a:cubicBezTo>
                  <a:cubicBezTo>
                    <a:pt x="906" y="5289"/>
                    <a:pt x="775" y="5717"/>
                    <a:pt x="1013" y="6015"/>
                  </a:cubicBezTo>
                  <a:cubicBezTo>
                    <a:pt x="1192" y="6241"/>
                    <a:pt x="1489" y="6301"/>
                    <a:pt x="1775" y="6325"/>
                  </a:cubicBezTo>
                  <a:cubicBezTo>
                    <a:pt x="2224" y="6379"/>
                    <a:pt x="2678" y="6405"/>
                    <a:pt x="3132" y="6405"/>
                  </a:cubicBezTo>
                  <a:cubicBezTo>
                    <a:pt x="4579" y="6405"/>
                    <a:pt x="6033" y="6133"/>
                    <a:pt x="7383" y="5598"/>
                  </a:cubicBezTo>
                  <a:cubicBezTo>
                    <a:pt x="7800" y="5444"/>
                    <a:pt x="8228" y="5229"/>
                    <a:pt x="8383" y="4824"/>
                  </a:cubicBezTo>
                  <a:cubicBezTo>
                    <a:pt x="8538" y="4420"/>
                    <a:pt x="8383" y="3979"/>
                    <a:pt x="8145" y="3622"/>
                  </a:cubicBezTo>
                  <a:cubicBezTo>
                    <a:pt x="7907" y="3241"/>
                    <a:pt x="7609" y="2931"/>
                    <a:pt x="7454" y="2527"/>
                  </a:cubicBezTo>
                  <a:cubicBezTo>
                    <a:pt x="7335" y="2205"/>
                    <a:pt x="7323" y="1836"/>
                    <a:pt x="7299" y="1491"/>
                  </a:cubicBezTo>
                  <a:cubicBezTo>
                    <a:pt x="7252" y="1145"/>
                    <a:pt x="7192" y="788"/>
                    <a:pt x="6966" y="502"/>
                  </a:cubicBezTo>
                  <a:cubicBezTo>
                    <a:pt x="6803" y="313"/>
                    <a:pt x="6546" y="174"/>
                    <a:pt x="6299" y="174"/>
                  </a:cubicBezTo>
                  <a:cubicBezTo>
                    <a:pt x="6205" y="174"/>
                    <a:pt x="6111" y="194"/>
                    <a:pt x="6026" y="241"/>
                  </a:cubicBezTo>
                  <a:cubicBezTo>
                    <a:pt x="5259" y="126"/>
                    <a:pt x="4344" y="1"/>
                    <a:pt x="3459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450;p64">
              <a:extLst>
                <a:ext uri="{FF2B5EF4-FFF2-40B4-BE49-F238E27FC236}">
                  <a16:creationId xmlns:a16="http://schemas.microsoft.com/office/drawing/2014/main" id="{1CA84C39-30AA-56D6-8C44-D1CF30E79C9F}"/>
                </a:ext>
              </a:extLst>
            </p:cNvPr>
            <p:cNvSpPr/>
            <p:nvPr/>
          </p:nvSpPr>
          <p:spPr>
            <a:xfrm>
              <a:off x="3932325" y="2722500"/>
              <a:ext cx="370300" cy="494450"/>
            </a:xfrm>
            <a:custGeom>
              <a:avLst/>
              <a:gdLst/>
              <a:ahLst/>
              <a:cxnLst/>
              <a:rect l="l" t="t" r="r" b="b"/>
              <a:pathLst>
                <a:path w="14812" h="19778" extrusionOk="0">
                  <a:moveTo>
                    <a:pt x="3549" y="0"/>
                  </a:moveTo>
                  <a:cubicBezTo>
                    <a:pt x="3037" y="0"/>
                    <a:pt x="2656" y="441"/>
                    <a:pt x="2679" y="929"/>
                  </a:cubicBezTo>
                  <a:lnTo>
                    <a:pt x="2834" y="3322"/>
                  </a:lnTo>
                  <a:lnTo>
                    <a:pt x="3525" y="5584"/>
                  </a:lnTo>
                  <a:lnTo>
                    <a:pt x="1858" y="3417"/>
                  </a:lnTo>
                  <a:lnTo>
                    <a:pt x="1501" y="1524"/>
                  </a:lnTo>
                  <a:cubicBezTo>
                    <a:pt x="1429" y="1167"/>
                    <a:pt x="1132" y="917"/>
                    <a:pt x="774" y="917"/>
                  </a:cubicBezTo>
                  <a:cubicBezTo>
                    <a:pt x="346" y="917"/>
                    <a:pt x="0" y="1298"/>
                    <a:pt x="48" y="1726"/>
                  </a:cubicBezTo>
                  <a:lnTo>
                    <a:pt x="286" y="3893"/>
                  </a:lnTo>
                  <a:lnTo>
                    <a:pt x="1429" y="6453"/>
                  </a:lnTo>
                  <a:cubicBezTo>
                    <a:pt x="1703" y="7049"/>
                    <a:pt x="2167" y="7525"/>
                    <a:pt x="2727" y="7834"/>
                  </a:cubicBezTo>
                  <a:lnTo>
                    <a:pt x="7299" y="10299"/>
                  </a:lnTo>
                  <a:lnTo>
                    <a:pt x="9395" y="19705"/>
                  </a:lnTo>
                  <a:cubicBezTo>
                    <a:pt x="9395" y="19705"/>
                    <a:pt x="9941" y="19778"/>
                    <a:pt x="10722" y="19778"/>
                  </a:cubicBezTo>
                  <a:cubicBezTo>
                    <a:pt x="11912" y="19778"/>
                    <a:pt x="13647" y="19608"/>
                    <a:pt x="14812" y="18752"/>
                  </a:cubicBezTo>
                  <a:lnTo>
                    <a:pt x="11764" y="9858"/>
                  </a:lnTo>
                  <a:cubicBezTo>
                    <a:pt x="11764" y="9858"/>
                    <a:pt x="11764" y="6763"/>
                    <a:pt x="9525" y="6239"/>
                  </a:cubicBezTo>
                  <a:lnTo>
                    <a:pt x="9264" y="4084"/>
                  </a:lnTo>
                  <a:lnTo>
                    <a:pt x="9597" y="2727"/>
                  </a:lnTo>
                  <a:cubicBezTo>
                    <a:pt x="9704" y="2322"/>
                    <a:pt x="9454" y="1929"/>
                    <a:pt x="9049" y="1834"/>
                  </a:cubicBezTo>
                  <a:cubicBezTo>
                    <a:pt x="8998" y="1822"/>
                    <a:pt x="8946" y="1817"/>
                    <a:pt x="8895" y="1817"/>
                  </a:cubicBezTo>
                  <a:cubicBezTo>
                    <a:pt x="8565" y="1817"/>
                    <a:pt x="8251" y="2040"/>
                    <a:pt x="8168" y="2369"/>
                  </a:cubicBezTo>
                  <a:lnTo>
                    <a:pt x="7847" y="3715"/>
                  </a:lnTo>
                  <a:lnTo>
                    <a:pt x="7775" y="5917"/>
                  </a:lnTo>
                  <a:lnTo>
                    <a:pt x="6858" y="3179"/>
                  </a:lnTo>
                  <a:lnTo>
                    <a:pt x="6942" y="1191"/>
                  </a:lnTo>
                  <a:cubicBezTo>
                    <a:pt x="6954" y="750"/>
                    <a:pt x="6620" y="381"/>
                    <a:pt x="6180" y="345"/>
                  </a:cubicBezTo>
                  <a:cubicBezTo>
                    <a:pt x="6165" y="345"/>
                    <a:pt x="6151" y="344"/>
                    <a:pt x="6136" y="344"/>
                  </a:cubicBezTo>
                  <a:cubicBezTo>
                    <a:pt x="5690" y="344"/>
                    <a:pt x="5310" y="693"/>
                    <a:pt x="5299" y="1131"/>
                  </a:cubicBezTo>
                  <a:lnTo>
                    <a:pt x="5227" y="3131"/>
                  </a:lnTo>
                  <a:lnTo>
                    <a:pt x="5787" y="5917"/>
                  </a:lnTo>
                  <a:lnTo>
                    <a:pt x="4537" y="3131"/>
                  </a:lnTo>
                  <a:lnTo>
                    <a:pt x="4406" y="822"/>
                  </a:lnTo>
                  <a:cubicBezTo>
                    <a:pt x="4382" y="357"/>
                    <a:pt x="4001" y="0"/>
                    <a:pt x="3549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451;p64">
              <a:extLst>
                <a:ext uri="{FF2B5EF4-FFF2-40B4-BE49-F238E27FC236}">
                  <a16:creationId xmlns:a16="http://schemas.microsoft.com/office/drawing/2014/main" id="{DF14F7CA-7A17-9FF3-847B-A57D2A7ACCCC}"/>
                </a:ext>
              </a:extLst>
            </p:cNvPr>
            <p:cNvSpPr/>
            <p:nvPr/>
          </p:nvSpPr>
          <p:spPr>
            <a:xfrm>
              <a:off x="5095575" y="2838275"/>
              <a:ext cx="257775" cy="697625"/>
            </a:xfrm>
            <a:custGeom>
              <a:avLst/>
              <a:gdLst/>
              <a:ahLst/>
              <a:cxnLst/>
              <a:rect l="l" t="t" r="r" b="b"/>
              <a:pathLst>
                <a:path w="10311" h="27905" extrusionOk="0">
                  <a:moveTo>
                    <a:pt x="453" y="1"/>
                  </a:moveTo>
                  <a:lnTo>
                    <a:pt x="0" y="13097"/>
                  </a:lnTo>
                  <a:cubicBezTo>
                    <a:pt x="0" y="13097"/>
                    <a:pt x="1250" y="21944"/>
                    <a:pt x="2786" y="25170"/>
                  </a:cubicBezTo>
                  <a:cubicBezTo>
                    <a:pt x="3663" y="26997"/>
                    <a:pt x="5371" y="27904"/>
                    <a:pt x="7021" y="27904"/>
                  </a:cubicBezTo>
                  <a:cubicBezTo>
                    <a:pt x="8286" y="27904"/>
                    <a:pt x="9516" y="27372"/>
                    <a:pt x="10311" y="26313"/>
                  </a:cubicBezTo>
                  <a:lnTo>
                    <a:pt x="7846" y="17336"/>
                  </a:lnTo>
                  <a:lnTo>
                    <a:pt x="5882" y="4823"/>
                  </a:lnTo>
                  <a:cubicBezTo>
                    <a:pt x="5441" y="2132"/>
                    <a:pt x="3179" y="108"/>
                    <a:pt x="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452;p64">
              <a:extLst>
                <a:ext uri="{FF2B5EF4-FFF2-40B4-BE49-F238E27FC236}">
                  <a16:creationId xmlns:a16="http://schemas.microsoft.com/office/drawing/2014/main" id="{06E3F591-685F-BC70-C7DB-BE52AEFDAC1F}"/>
                </a:ext>
              </a:extLst>
            </p:cNvPr>
            <p:cNvSpPr/>
            <p:nvPr/>
          </p:nvSpPr>
          <p:spPr>
            <a:xfrm>
              <a:off x="5169975" y="3134750"/>
              <a:ext cx="183375" cy="380500"/>
            </a:xfrm>
            <a:custGeom>
              <a:avLst/>
              <a:gdLst/>
              <a:ahLst/>
              <a:cxnLst/>
              <a:rect l="l" t="t" r="r" b="b"/>
              <a:pathLst>
                <a:path w="7335" h="15220" extrusionOk="0">
                  <a:moveTo>
                    <a:pt x="4001" y="0"/>
                  </a:moveTo>
                  <a:cubicBezTo>
                    <a:pt x="3061" y="1762"/>
                    <a:pt x="1727" y="4155"/>
                    <a:pt x="786" y="5894"/>
                  </a:cubicBezTo>
                  <a:cubicBezTo>
                    <a:pt x="584" y="6298"/>
                    <a:pt x="405" y="6810"/>
                    <a:pt x="477" y="7251"/>
                  </a:cubicBezTo>
                  <a:cubicBezTo>
                    <a:pt x="548" y="7703"/>
                    <a:pt x="679" y="8144"/>
                    <a:pt x="596" y="8596"/>
                  </a:cubicBezTo>
                  <a:cubicBezTo>
                    <a:pt x="525" y="8954"/>
                    <a:pt x="298" y="9263"/>
                    <a:pt x="179" y="9608"/>
                  </a:cubicBezTo>
                  <a:cubicBezTo>
                    <a:pt x="1" y="10061"/>
                    <a:pt x="1" y="10585"/>
                    <a:pt x="167" y="11049"/>
                  </a:cubicBezTo>
                  <a:cubicBezTo>
                    <a:pt x="322" y="11513"/>
                    <a:pt x="667" y="11906"/>
                    <a:pt x="1096" y="12168"/>
                  </a:cubicBezTo>
                  <a:lnTo>
                    <a:pt x="548" y="12585"/>
                  </a:lnTo>
                  <a:cubicBezTo>
                    <a:pt x="911" y="14037"/>
                    <a:pt x="2577" y="15220"/>
                    <a:pt x="4572" y="15220"/>
                  </a:cubicBezTo>
                  <a:cubicBezTo>
                    <a:pt x="5457" y="15220"/>
                    <a:pt x="6406" y="14987"/>
                    <a:pt x="7335" y="14442"/>
                  </a:cubicBezTo>
                  <a:lnTo>
                    <a:pt x="4870" y="5465"/>
                  </a:lnTo>
                  <a:lnTo>
                    <a:pt x="4001" y="0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453;p64">
              <a:extLst>
                <a:ext uri="{FF2B5EF4-FFF2-40B4-BE49-F238E27FC236}">
                  <a16:creationId xmlns:a16="http://schemas.microsoft.com/office/drawing/2014/main" id="{6A3C7D92-4303-3B38-18D9-E587D4D4F01D}"/>
                </a:ext>
              </a:extLst>
            </p:cNvPr>
            <p:cNvSpPr/>
            <p:nvPr/>
          </p:nvSpPr>
          <p:spPr>
            <a:xfrm>
              <a:off x="5095575" y="2994550"/>
              <a:ext cx="73525" cy="197950"/>
            </a:xfrm>
            <a:custGeom>
              <a:avLst/>
              <a:gdLst/>
              <a:ahLst/>
              <a:cxnLst/>
              <a:rect l="l" t="t" r="r" b="b"/>
              <a:pathLst>
                <a:path w="2941" h="7918" extrusionOk="0">
                  <a:moveTo>
                    <a:pt x="250" y="0"/>
                  </a:moveTo>
                  <a:lnTo>
                    <a:pt x="0" y="6834"/>
                  </a:lnTo>
                  <a:lnTo>
                    <a:pt x="167" y="7918"/>
                  </a:lnTo>
                  <a:cubicBezTo>
                    <a:pt x="167" y="7918"/>
                    <a:pt x="2941" y="3346"/>
                    <a:pt x="250" y="0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454;p64">
              <a:extLst>
                <a:ext uri="{FF2B5EF4-FFF2-40B4-BE49-F238E27FC236}">
                  <a16:creationId xmlns:a16="http://schemas.microsoft.com/office/drawing/2014/main" id="{A0E73184-5C68-6634-94DE-1397A89D4ACB}"/>
                </a:ext>
              </a:extLst>
            </p:cNvPr>
            <p:cNvSpPr/>
            <p:nvPr/>
          </p:nvSpPr>
          <p:spPr>
            <a:xfrm>
              <a:off x="5174450" y="3313925"/>
              <a:ext cx="202125" cy="192425"/>
            </a:xfrm>
            <a:custGeom>
              <a:avLst/>
              <a:gdLst/>
              <a:ahLst/>
              <a:cxnLst/>
              <a:rect l="l" t="t" r="r" b="b"/>
              <a:pathLst>
                <a:path w="8085" h="7697" extrusionOk="0">
                  <a:moveTo>
                    <a:pt x="1452" y="0"/>
                  </a:moveTo>
                  <a:cubicBezTo>
                    <a:pt x="1201" y="0"/>
                    <a:pt x="942" y="167"/>
                    <a:pt x="810" y="393"/>
                  </a:cubicBezTo>
                  <a:cubicBezTo>
                    <a:pt x="655" y="679"/>
                    <a:pt x="631" y="1036"/>
                    <a:pt x="667" y="1358"/>
                  </a:cubicBezTo>
                  <a:cubicBezTo>
                    <a:pt x="679" y="1691"/>
                    <a:pt x="738" y="2013"/>
                    <a:pt x="703" y="2346"/>
                  </a:cubicBezTo>
                  <a:cubicBezTo>
                    <a:pt x="619" y="2941"/>
                    <a:pt x="191" y="3430"/>
                    <a:pt x="84" y="4025"/>
                  </a:cubicBezTo>
                  <a:cubicBezTo>
                    <a:pt x="0" y="4501"/>
                    <a:pt x="131" y="4989"/>
                    <a:pt x="369" y="5406"/>
                  </a:cubicBezTo>
                  <a:cubicBezTo>
                    <a:pt x="619" y="5823"/>
                    <a:pt x="965" y="6168"/>
                    <a:pt x="1358" y="6454"/>
                  </a:cubicBezTo>
                  <a:cubicBezTo>
                    <a:pt x="2420" y="7259"/>
                    <a:pt x="3752" y="7696"/>
                    <a:pt x="5084" y="7696"/>
                  </a:cubicBezTo>
                  <a:cubicBezTo>
                    <a:pt x="5544" y="7696"/>
                    <a:pt x="6004" y="7644"/>
                    <a:pt x="6453" y="7537"/>
                  </a:cubicBezTo>
                  <a:cubicBezTo>
                    <a:pt x="6870" y="7442"/>
                    <a:pt x="7323" y="7275"/>
                    <a:pt x="7525" y="6882"/>
                  </a:cubicBezTo>
                  <a:cubicBezTo>
                    <a:pt x="7727" y="6525"/>
                    <a:pt x="7632" y="6085"/>
                    <a:pt x="7632" y="5680"/>
                  </a:cubicBezTo>
                  <a:cubicBezTo>
                    <a:pt x="7632" y="5192"/>
                    <a:pt x="7751" y="4704"/>
                    <a:pt x="7870" y="4203"/>
                  </a:cubicBezTo>
                  <a:cubicBezTo>
                    <a:pt x="7977" y="3715"/>
                    <a:pt x="8085" y="3215"/>
                    <a:pt x="8025" y="2715"/>
                  </a:cubicBezTo>
                  <a:cubicBezTo>
                    <a:pt x="7977" y="2227"/>
                    <a:pt x="7739" y="1727"/>
                    <a:pt x="7311" y="1465"/>
                  </a:cubicBezTo>
                  <a:cubicBezTo>
                    <a:pt x="5727" y="513"/>
                    <a:pt x="3358" y="774"/>
                    <a:pt x="1643" y="36"/>
                  </a:cubicBezTo>
                  <a:cubicBezTo>
                    <a:pt x="1582" y="12"/>
                    <a:pt x="1517" y="0"/>
                    <a:pt x="1452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455;p64">
              <a:extLst>
                <a:ext uri="{FF2B5EF4-FFF2-40B4-BE49-F238E27FC236}">
                  <a16:creationId xmlns:a16="http://schemas.microsoft.com/office/drawing/2014/main" id="{6141FBDD-325C-44A1-B5FE-158472524C56}"/>
                </a:ext>
              </a:extLst>
            </p:cNvPr>
            <p:cNvSpPr/>
            <p:nvPr/>
          </p:nvSpPr>
          <p:spPr>
            <a:xfrm>
              <a:off x="5203325" y="3043650"/>
              <a:ext cx="214325" cy="363225"/>
            </a:xfrm>
            <a:custGeom>
              <a:avLst/>
              <a:gdLst/>
              <a:ahLst/>
              <a:cxnLst/>
              <a:rect l="l" t="t" r="r" b="b"/>
              <a:pathLst>
                <a:path w="8573" h="14529" extrusionOk="0">
                  <a:moveTo>
                    <a:pt x="3810" y="1"/>
                  </a:moveTo>
                  <a:lnTo>
                    <a:pt x="0" y="12074"/>
                  </a:lnTo>
                  <a:cubicBezTo>
                    <a:pt x="526" y="14036"/>
                    <a:pt x="2961" y="14528"/>
                    <a:pt x="4702" y="14528"/>
                  </a:cubicBezTo>
                  <a:cubicBezTo>
                    <a:pt x="5443" y="14528"/>
                    <a:pt x="6058" y="14439"/>
                    <a:pt x="6346" y="14336"/>
                  </a:cubicBezTo>
                  <a:cubicBezTo>
                    <a:pt x="8013" y="5418"/>
                    <a:pt x="8573" y="13"/>
                    <a:pt x="8573" y="13"/>
                  </a:cubicBezTo>
                  <a:lnTo>
                    <a:pt x="3810" y="13"/>
                  </a:lnTo>
                  <a:lnTo>
                    <a:pt x="3810" y="1"/>
                  </a:lnTo>
                  <a:close/>
                </a:path>
              </a:pathLst>
            </a:custGeom>
            <a:solidFill>
              <a:srgbClr val="DD8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456;p64">
              <a:extLst>
                <a:ext uri="{FF2B5EF4-FFF2-40B4-BE49-F238E27FC236}">
                  <a16:creationId xmlns:a16="http://schemas.microsoft.com/office/drawing/2014/main" id="{356DBA6C-07B6-5699-8A28-4DC007EDE4D9}"/>
                </a:ext>
              </a:extLst>
            </p:cNvPr>
            <p:cNvSpPr/>
            <p:nvPr/>
          </p:nvSpPr>
          <p:spPr>
            <a:xfrm>
              <a:off x="5161050" y="2893050"/>
              <a:ext cx="257200" cy="179725"/>
            </a:xfrm>
            <a:custGeom>
              <a:avLst/>
              <a:gdLst/>
              <a:ahLst/>
              <a:cxnLst/>
              <a:rect l="l" t="t" r="r" b="b"/>
              <a:pathLst>
                <a:path w="10288" h="7189" extrusionOk="0">
                  <a:moveTo>
                    <a:pt x="6573" y="0"/>
                  </a:moveTo>
                  <a:lnTo>
                    <a:pt x="5168" y="2322"/>
                  </a:lnTo>
                  <a:lnTo>
                    <a:pt x="2989" y="2322"/>
                  </a:lnTo>
                  <a:lnTo>
                    <a:pt x="1560" y="1429"/>
                  </a:lnTo>
                  <a:cubicBezTo>
                    <a:pt x="1406" y="1337"/>
                    <a:pt x="1236" y="1291"/>
                    <a:pt x="1069" y="1291"/>
                  </a:cubicBezTo>
                  <a:cubicBezTo>
                    <a:pt x="782" y="1291"/>
                    <a:pt x="502" y="1424"/>
                    <a:pt x="322" y="1679"/>
                  </a:cubicBezTo>
                  <a:cubicBezTo>
                    <a:pt x="0" y="2143"/>
                    <a:pt x="179" y="2786"/>
                    <a:pt x="679" y="3024"/>
                  </a:cubicBezTo>
                  <a:lnTo>
                    <a:pt x="3108" y="4179"/>
                  </a:lnTo>
                  <a:cubicBezTo>
                    <a:pt x="3560" y="5370"/>
                    <a:pt x="5108" y="6156"/>
                    <a:pt x="5108" y="6156"/>
                  </a:cubicBezTo>
                  <a:cubicBezTo>
                    <a:pt x="5738" y="6834"/>
                    <a:pt x="7446" y="7189"/>
                    <a:pt x="8536" y="7189"/>
                  </a:cubicBezTo>
                  <a:cubicBezTo>
                    <a:pt x="8786" y="7189"/>
                    <a:pt x="9004" y="7170"/>
                    <a:pt x="9168" y="7132"/>
                  </a:cubicBezTo>
                  <a:cubicBezTo>
                    <a:pt x="10061" y="6918"/>
                    <a:pt x="10287" y="4048"/>
                    <a:pt x="10287" y="4048"/>
                  </a:cubicBezTo>
                  <a:lnTo>
                    <a:pt x="8633" y="0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457;p64">
              <a:extLst>
                <a:ext uri="{FF2B5EF4-FFF2-40B4-BE49-F238E27FC236}">
                  <a16:creationId xmlns:a16="http://schemas.microsoft.com/office/drawing/2014/main" id="{EF93E463-C1F2-E361-27A9-C84E6C0D1BA0}"/>
                </a:ext>
              </a:extLst>
            </p:cNvPr>
            <p:cNvSpPr/>
            <p:nvPr/>
          </p:nvSpPr>
          <p:spPr>
            <a:xfrm>
              <a:off x="5234275" y="2842150"/>
              <a:ext cx="205700" cy="264075"/>
            </a:xfrm>
            <a:custGeom>
              <a:avLst/>
              <a:gdLst/>
              <a:ahLst/>
              <a:cxnLst/>
              <a:rect l="l" t="t" r="r" b="b"/>
              <a:pathLst>
                <a:path w="8228" h="10563" extrusionOk="0">
                  <a:moveTo>
                    <a:pt x="3952" y="1"/>
                  </a:moveTo>
                  <a:cubicBezTo>
                    <a:pt x="3581" y="1"/>
                    <a:pt x="3225" y="110"/>
                    <a:pt x="2929" y="334"/>
                  </a:cubicBezTo>
                  <a:lnTo>
                    <a:pt x="786" y="1977"/>
                  </a:lnTo>
                  <a:cubicBezTo>
                    <a:pt x="405" y="2286"/>
                    <a:pt x="346" y="2858"/>
                    <a:pt x="596" y="3215"/>
                  </a:cubicBezTo>
                  <a:cubicBezTo>
                    <a:pt x="773" y="3414"/>
                    <a:pt x="1023" y="3527"/>
                    <a:pt x="1275" y="3527"/>
                  </a:cubicBezTo>
                  <a:cubicBezTo>
                    <a:pt x="1431" y="3527"/>
                    <a:pt x="1586" y="3484"/>
                    <a:pt x="1727" y="3394"/>
                  </a:cubicBezTo>
                  <a:lnTo>
                    <a:pt x="3037" y="2572"/>
                  </a:lnTo>
                  <a:cubicBezTo>
                    <a:pt x="3272" y="2419"/>
                    <a:pt x="3538" y="2345"/>
                    <a:pt x="3803" y="2345"/>
                  </a:cubicBezTo>
                  <a:cubicBezTo>
                    <a:pt x="4035" y="2345"/>
                    <a:pt x="4266" y="2402"/>
                    <a:pt x="4477" y="2513"/>
                  </a:cubicBezTo>
                  <a:lnTo>
                    <a:pt x="4858" y="2703"/>
                  </a:lnTo>
                  <a:lnTo>
                    <a:pt x="2810" y="3596"/>
                  </a:lnTo>
                  <a:lnTo>
                    <a:pt x="643" y="4727"/>
                  </a:lnTo>
                  <a:cubicBezTo>
                    <a:pt x="179" y="4965"/>
                    <a:pt x="0" y="5537"/>
                    <a:pt x="250" y="5989"/>
                  </a:cubicBezTo>
                  <a:cubicBezTo>
                    <a:pt x="424" y="6293"/>
                    <a:pt x="743" y="6470"/>
                    <a:pt x="1074" y="6470"/>
                  </a:cubicBezTo>
                  <a:cubicBezTo>
                    <a:pt x="1197" y="6470"/>
                    <a:pt x="1322" y="6446"/>
                    <a:pt x="1441" y="6394"/>
                  </a:cubicBezTo>
                  <a:lnTo>
                    <a:pt x="5370" y="4644"/>
                  </a:lnTo>
                  <a:lnTo>
                    <a:pt x="5251" y="5691"/>
                  </a:lnTo>
                  <a:lnTo>
                    <a:pt x="3918" y="6704"/>
                  </a:lnTo>
                  <a:lnTo>
                    <a:pt x="1953" y="7704"/>
                  </a:lnTo>
                  <a:cubicBezTo>
                    <a:pt x="1560" y="7894"/>
                    <a:pt x="1405" y="8394"/>
                    <a:pt x="1608" y="8775"/>
                  </a:cubicBezTo>
                  <a:cubicBezTo>
                    <a:pt x="1762" y="9049"/>
                    <a:pt x="2039" y="9206"/>
                    <a:pt x="2329" y="9206"/>
                  </a:cubicBezTo>
                  <a:cubicBezTo>
                    <a:pt x="2442" y="9206"/>
                    <a:pt x="2557" y="9182"/>
                    <a:pt x="2667" y="9132"/>
                  </a:cubicBezTo>
                  <a:lnTo>
                    <a:pt x="4822" y="8120"/>
                  </a:lnTo>
                  <a:lnTo>
                    <a:pt x="6323" y="7108"/>
                  </a:lnTo>
                  <a:lnTo>
                    <a:pt x="5692" y="8239"/>
                  </a:lnTo>
                  <a:lnTo>
                    <a:pt x="4156" y="9359"/>
                  </a:lnTo>
                  <a:cubicBezTo>
                    <a:pt x="3870" y="9561"/>
                    <a:pt x="3799" y="9966"/>
                    <a:pt x="3989" y="10263"/>
                  </a:cubicBezTo>
                  <a:cubicBezTo>
                    <a:pt x="4114" y="10459"/>
                    <a:pt x="4333" y="10562"/>
                    <a:pt x="4556" y="10562"/>
                  </a:cubicBezTo>
                  <a:cubicBezTo>
                    <a:pt x="4671" y="10562"/>
                    <a:pt x="4788" y="10535"/>
                    <a:pt x="4894" y="10478"/>
                  </a:cubicBezTo>
                  <a:lnTo>
                    <a:pt x="6680" y="9418"/>
                  </a:lnTo>
                  <a:lnTo>
                    <a:pt x="7549" y="8466"/>
                  </a:lnTo>
                  <a:cubicBezTo>
                    <a:pt x="7775" y="8227"/>
                    <a:pt x="7906" y="7930"/>
                    <a:pt x="7954" y="7596"/>
                  </a:cubicBezTo>
                  <a:lnTo>
                    <a:pt x="8073" y="6704"/>
                  </a:lnTo>
                  <a:cubicBezTo>
                    <a:pt x="8228" y="5441"/>
                    <a:pt x="8013" y="4144"/>
                    <a:pt x="7418" y="3001"/>
                  </a:cubicBezTo>
                  <a:lnTo>
                    <a:pt x="6430" y="1131"/>
                  </a:lnTo>
                  <a:cubicBezTo>
                    <a:pt x="6204" y="679"/>
                    <a:pt x="5787" y="369"/>
                    <a:pt x="5311" y="262"/>
                  </a:cubicBezTo>
                  <a:lnTo>
                    <a:pt x="4322" y="36"/>
                  </a:lnTo>
                  <a:cubicBezTo>
                    <a:pt x="4198" y="12"/>
                    <a:pt x="4074" y="1"/>
                    <a:pt x="3952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458;p64">
              <a:extLst>
                <a:ext uri="{FF2B5EF4-FFF2-40B4-BE49-F238E27FC236}">
                  <a16:creationId xmlns:a16="http://schemas.microsoft.com/office/drawing/2014/main" id="{F53212D8-780A-4F63-8B4E-4E0FA82786EA}"/>
                </a:ext>
              </a:extLst>
            </p:cNvPr>
            <p:cNvSpPr/>
            <p:nvPr/>
          </p:nvSpPr>
          <p:spPr>
            <a:xfrm>
              <a:off x="4506500" y="2831125"/>
              <a:ext cx="605175" cy="893000"/>
            </a:xfrm>
            <a:custGeom>
              <a:avLst/>
              <a:gdLst/>
              <a:ahLst/>
              <a:cxnLst/>
              <a:rect l="l" t="t" r="r" b="b"/>
              <a:pathLst>
                <a:path w="24207" h="35720" extrusionOk="0">
                  <a:moveTo>
                    <a:pt x="7573" y="1"/>
                  </a:moveTo>
                  <a:lnTo>
                    <a:pt x="715" y="918"/>
                  </a:lnTo>
                  <a:lnTo>
                    <a:pt x="1298" y="21218"/>
                  </a:lnTo>
                  <a:cubicBezTo>
                    <a:pt x="1358" y="23277"/>
                    <a:pt x="1251" y="25349"/>
                    <a:pt x="1013" y="27385"/>
                  </a:cubicBezTo>
                  <a:lnTo>
                    <a:pt x="1" y="35719"/>
                  </a:lnTo>
                  <a:lnTo>
                    <a:pt x="24206" y="35719"/>
                  </a:lnTo>
                  <a:lnTo>
                    <a:pt x="23408" y="26611"/>
                  </a:lnTo>
                  <a:cubicBezTo>
                    <a:pt x="23265" y="24920"/>
                    <a:pt x="23218" y="23218"/>
                    <a:pt x="23277" y="21527"/>
                  </a:cubicBezTo>
                  <a:lnTo>
                    <a:pt x="24039" y="287"/>
                  </a:lnTo>
                  <a:lnTo>
                    <a:pt x="168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459;p64">
              <a:extLst>
                <a:ext uri="{FF2B5EF4-FFF2-40B4-BE49-F238E27FC236}">
                  <a16:creationId xmlns:a16="http://schemas.microsoft.com/office/drawing/2014/main" id="{2FE8D9DB-A09D-19C0-6CF3-1D14F27E90A6}"/>
                </a:ext>
              </a:extLst>
            </p:cNvPr>
            <p:cNvSpPr/>
            <p:nvPr/>
          </p:nvSpPr>
          <p:spPr>
            <a:xfrm>
              <a:off x="4717250" y="2788575"/>
              <a:ext cx="188725" cy="65500"/>
            </a:xfrm>
            <a:custGeom>
              <a:avLst/>
              <a:gdLst/>
              <a:ahLst/>
              <a:cxnLst/>
              <a:rect l="l" t="t" r="r" b="b"/>
              <a:pathLst>
                <a:path w="7549" h="2620" extrusionOk="0">
                  <a:moveTo>
                    <a:pt x="0" y="0"/>
                  </a:moveTo>
                  <a:lnTo>
                    <a:pt x="2917" y="2620"/>
                  </a:lnTo>
                  <a:lnTo>
                    <a:pt x="4656" y="2620"/>
                  </a:lnTo>
                  <a:lnTo>
                    <a:pt x="7549" y="0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460;p64">
              <a:extLst>
                <a:ext uri="{FF2B5EF4-FFF2-40B4-BE49-F238E27FC236}">
                  <a16:creationId xmlns:a16="http://schemas.microsoft.com/office/drawing/2014/main" id="{8251F058-4A3C-7433-7C2A-588E2D3DAB2C}"/>
                </a:ext>
              </a:extLst>
            </p:cNvPr>
            <p:cNvSpPr/>
            <p:nvPr/>
          </p:nvSpPr>
          <p:spPr>
            <a:xfrm>
              <a:off x="4736600" y="2674875"/>
              <a:ext cx="159850" cy="305100"/>
            </a:xfrm>
            <a:custGeom>
              <a:avLst/>
              <a:gdLst/>
              <a:ahLst/>
              <a:cxnLst/>
              <a:rect l="l" t="t" r="r" b="b"/>
              <a:pathLst>
                <a:path w="6394" h="12204" extrusionOk="0">
                  <a:moveTo>
                    <a:pt x="6394" y="0"/>
                  </a:moveTo>
                  <a:lnTo>
                    <a:pt x="0" y="2822"/>
                  </a:lnTo>
                  <a:lnTo>
                    <a:pt x="0" y="6334"/>
                  </a:lnTo>
                  <a:lnTo>
                    <a:pt x="2143" y="7168"/>
                  </a:lnTo>
                  <a:lnTo>
                    <a:pt x="2905" y="9335"/>
                  </a:lnTo>
                  <a:lnTo>
                    <a:pt x="2560" y="11013"/>
                  </a:lnTo>
                  <a:lnTo>
                    <a:pt x="3370" y="12204"/>
                  </a:lnTo>
                  <a:lnTo>
                    <a:pt x="3989" y="11061"/>
                  </a:lnTo>
                  <a:lnTo>
                    <a:pt x="3608" y="9049"/>
                  </a:lnTo>
                  <a:lnTo>
                    <a:pt x="3882" y="7168"/>
                  </a:lnTo>
                  <a:lnTo>
                    <a:pt x="6394" y="5917"/>
                  </a:lnTo>
                  <a:lnTo>
                    <a:pt x="6394" y="0"/>
                  </a:ln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461;p64">
              <a:extLst>
                <a:ext uri="{FF2B5EF4-FFF2-40B4-BE49-F238E27FC236}">
                  <a16:creationId xmlns:a16="http://schemas.microsoft.com/office/drawing/2014/main" id="{337AAB05-A35F-6AB9-AD9E-AE00859F04B9}"/>
                </a:ext>
              </a:extLst>
            </p:cNvPr>
            <p:cNvSpPr/>
            <p:nvPr/>
          </p:nvSpPr>
          <p:spPr>
            <a:xfrm>
              <a:off x="4736300" y="2677550"/>
              <a:ext cx="154200" cy="114375"/>
            </a:xfrm>
            <a:custGeom>
              <a:avLst/>
              <a:gdLst/>
              <a:ahLst/>
              <a:cxnLst/>
              <a:rect l="l" t="t" r="r" b="b"/>
              <a:pathLst>
                <a:path w="6168" h="4575" extrusionOk="0">
                  <a:moveTo>
                    <a:pt x="6168" y="0"/>
                  </a:moveTo>
                  <a:lnTo>
                    <a:pt x="0" y="2691"/>
                  </a:lnTo>
                  <a:lnTo>
                    <a:pt x="0" y="4382"/>
                  </a:lnTo>
                  <a:cubicBezTo>
                    <a:pt x="425" y="4508"/>
                    <a:pt x="862" y="4574"/>
                    <a:pt x="1298" y="4574"/>
                  </a:cubicBezTo>
                  <a:cubicBezTo>
                    <a:pt x="1681" y="4574"/>
                    <a:pt x="2061" y="4523"/>
                    <a:pt x="2429" y="4417"/>
                  </a:cubicBezTo>
                  <a:cubicBezTo>
                    <a:pt x="3584" y="4120"/>
                    <a:pt x="4572" y="3346"/>
                    <a:pt x="5227" y="2370"/>
                  </a:cubicBezTo>
                  <a:cubicBezTo>
                    <a:pt x="5703" y="1655"/>
                    <a:pt x="6013" y="846"/>
                    <a:pt x="6168" y="0"/>
                  </a:cubicBezTo>
                  <a:close/>
                </a:path>
              </a:pathLst>
            </a:custGeom>
            <a:solidFill>
              <a:srgbClr val="191919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462;p64">
              <a:extLst>
                <a:ext uri="{FF2B5EF4-FFF2-40B4-BE49-F238E27FC236}">
                  <a16:creationId xmlns:a16="http://schemas.microsoft.com/office/drawing/2014/main" id="{2447D480-3D66-30BE-65BC-1618405B943A}"/>
                </a:ext>
              </a:extLst>
            </p:cNvPr>
            <p:cNvSpPr/>
            <p:nvPr/>
          </p:nvSpPr>
          <p:spPr>
            <a:xfrm>
              <a:off x="4695825" y="2831125"/>
              <a:ext cx="94375" cy="133075"/>
            </a:xfrm>
            <a:custGeom>
              <a:avLst/>
              <a:gdLst/>
              <a:ahLst/>
              <a:cxnLst/>
              <a:rect l="l" t="t" r="r" b="b"/>
              <a:pathLst>
                <a:path w="3775" h="5323" extrusionOk="0">
                  <a:moveTo>
                    <a:pt x="0" y="1"/>
                  </a:moveTo>
                  <a:lnTo>
                    <a:pt x="2703" y="5323"/>
                  </a:lnTo>
                  <a:lnTo>
                    <a:pt x="3774" y="3085"/>
                  </a:lnTo>
                  <a:lnTo>
                    <a:pt x="3774" y="9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463;p64">
              <a:extLst>
                <a:ext uri="{FF2B5EF4-FFF2-40B4-BE49-F238E27FC236}">
                  <a16:creationId xmlns:a16="http://schemas.microsoft.com/office/drawing/2014/main" id="{638E3403-AC2F-D6BF-1A73-DFF1A35706EA}"/>
                </a:ext>
              </a:extLst>
            </p:cNvPr>
            <p:cNvSpPr/>
            <p:nvPr/>
          </p:nvSpPr>
          <p:spPr>
            <a:xfrm>
              <a:off x="4833625" y="2831125"/>
              <a:ext cx="93800" cy="133075"/>
            </a:xfrm>
            <a:custGeom>
              <a:avLst/>
              <a:gdLst/>
              <a:ahLst/>
              <a:cxnLst/>
              <a:rect l="l" t="t" r="r" b="b"/>
              <a:pathLst>
                <a:path w="3752" h="5323" extrusionOk="0">
                  <a:moveTo>
                    <a:pt x="3751" y="1"/>
                  </a:moveTo>
                  <a:lnTo>
                    <a:pt x="1" y="918"/>
                  </a:lnTo>
                  <a:lnTo>
                    <a:pt x="203" y="2954"/>
                  </a:lnTo>
                  <a:lnTo>
                    <a:pt x="1334" y="5323"/>
                  </a:lnTo>
                  <a:lnTo>
                    <a:pt x="3751" y="1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464;p64">
              <a:extLst>
                <a:ext uri="{FF2B5EF4-FFF2-40B4-BE49-F238E27FC236}">
                  <a16:creationId xmlns:a16="http://schemas.microsoft.com/office/drawing/2014/main" id="{335B8DFE-1BB2-228E-BE45-0C52B3F56FA1}"/>
                </a:ext>
              </a:extLst>
            </p:cNvPr>
            <p:cNvSpPr/>
            <p:nvPr/>
          </p:nvSpPr>
          <p:spPr>
            <a:xfrm>
              <a:off x="4805650" y="2979950"/>
              <a:ext cx="28000" cy="594450"/>
            </a:xfrm>
            <a:custGeom>
              <a:avLst/>
              <a:gdLst/>
              <a:ahLst/>
              <a:cxnLst/>
              <a:rect l="l" t="t" r="r" b="b"/>
              <a:pathLst>
                <a:path w="1120" h="23778" extrusionOk="0">
                  <a:moveTo>
                    <a:pt x="608" y="1"/>
                  </a:moveTo>
                  <a:lnTo>
                    <a:pt x="703" y="2061"/>
                  </a:lnTo>
                  <a:lnTo>
                    <a:pt x="0" y="4216"/>
                  </a:lnTo>
                  <a:lnTo>
                    <a:pt x="774" y="23777"/>
                  </a:lnTo>
                  <a:lnTo>
                    <a:pt x="429" y="4311"/>
                  </a:lnTo>
                  <a:lnTo>
                    <a:pt x="1120" y="20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465;p64">
              <a:extLst>
                <a:ext uri="{FF2B5EF4-FFF2-40B4-BE49-F238E27FC236}">
                  <a16:creationId xmlns:a16="http://schemas.microsoft.com/office/drawing/2014/main" id="{DA4A30C8-819C-AF7C-98F6-C9F832D03271}"/>
                </a:ext>
              </a:extLst>
            </p:cNvPr>
            <p:cNvSpPr/>
            <p:nvPr/>
          </p:nvSpPr>
          <p:spPr>
            <a:xfrm>
              <a:off x="4839275" y="2972225"/>
              <a:ext cx="20875" cy="20850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8" y="0"/>
                  </a:moveTo>
                  <a:cubicBezTo>
                    <a:pt x="191" y="0"/>
                    <a:pt x="1" y="179"/>
                    <a:pt x="1" y="417"/>
                  </a:cubicBezTo>
                  <a:cubicBezTo>
                    <a:pt x="1" y="643"/>
                    <a:pt x="179" y="834"/>
                    <a:pt x="418" y="834"/>
                  </a:cubicBezTo>
                  <a:cubicBezTo>
                    <a:pt x="632" y="834"/>
                    <a:pt x="834" y="655"/>
                    <a:pt x="834" y="417"/>
                  </a:cubicBezTo>
                  <a:cubicBezTo>
                    <a:pt x="834" y="191"/>
                    <a:pt x="632" y="0"/>
                    <a:pt x="418" y="0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466;p64">
              <a:extLst>
                <a:ext uri="{FF2B5EF4-FFF2-40B4-BE49-F238E27FC236}">
                  <a16:creationId xmlns:a16="http://schemas.microsoft.com/office/drawing/2014/main" id="{26263BAE-AF1A-C5A4-9462-C2C6583B57A1}"/>
                </a:ext>
              </a:extLst>
            </p:cNvPr>
            <p:cNvSpPr/>
            <p:nvPr/>
          </p:nvSpPr>
          <p:spPr>
            <a:xfrm>
              <a:off x="4828275" y="3082950"/>
              <a:ext cx="20850" cy="21150"/>
            </a:xfrm>
            <a:custGeom>
              <a:avLst/>
              <a:gdLst/>
              <a:ahLst/>
              <a:cxnLst/>
              <a:rect l="l" t="t" r="r" b="b"/>
              <a:pathLst>
                <a:path w="834" h="846" extrusionOk="0">
                  <a:moveTo>
                    <a:pt x="417" y="0"/>
                  </a:moveTo>
                  <a:cubicBezTo>
                    <a:pt x="203" y="0"/>
                    <a:pt x="0" y="179"/>
                    <a:pt x="0" y="417"/>
                  </a:cubicBezTo>
                  <a:cubicBezTo>
                    <a:pt x="0" y="643"/>
                    <a:pt x="203" y="846"/>
                    <a:pt x="417" y="846"/>
                  </a:cubicBezTo>
                  <a:cubicBezTo>
                    <a:pt x="643" y="846"/>
                    <a:pt x="834" y="667"/>
                    <a:pt x="834" y="417"/>
                  </a:cubicBez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467;p64">
              <a:extLst>
                <a:ext uri="{FF2B5EF4-FFF2-40B4-BE49-F238E27FC236}">
                  <a16:creationId xmlns:a16="http://schemas.microsoft.com/office/drawing/2014/main" id="{52033354-B838-4F2D-6314-A1A1832C8EAE}"/>
                </a:ext>
              </a:extLst>
            </p:cNvPr>
            <p:cNvSpPr/>
            <p:nvPr/>
          </p:nvSpPr>
          <p:spPr>
            <a:xfrm>
              <a:off x="4833625" y="3225500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37" y="1"/>
                  </a:moveTo>
                  <a:cubicBezTo>
                    <a:pt x="431" y="1"/>
                    <a:pt x="424" y="1"/>
                    <a:pt x="417" y="1"/>
                  </a:cubicBezTo>
                  <a:cubicBezTo>
                    <a:pt x="191" y="1"/>
                    <a:pt x="1" y="180"/>
                    <a:pt x="1" y="418"/>
                  </a:cubicBezTo>
                  <a:cubicBezTo>
                    <a:pt x="1" y="644"/>
                    <a:pt x="179" y="835"/>
                    <a:pt x="417" y="835"/>
                  </a:cubicBezTo>
                  <a:cubicBezTo>
                    <a:pt x="644" y="835"/>
                    <a:pt x="834" y="656"/>
                    <a:pt x="834" y="418"/>
                  </a:cubicBezTo>
                  <a:cubicBezTo>
                    <a:pt x="834" y="187"/>
                    <a:pt x="655" y="1"/>
                    <a:pt x="437" y="1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468;p64">
              <a:extLst>
                <a:ext uri="{FF2B5EF4-FFF2-40B4-BE49-F238E27FC236}">
                  <a16:creationId xmlns:a16="http://schemas.microsoft.com/office/drawing/2014/main" id="{0FB357B3-5A77-0F0E-ED13-0687308F5FBC}"/>
                </a:ext>
              </a:extLst>
            </p:cNvPr>
            <p:cNvSpPr/>
            <p:nvPr/>
          </p:nvSpPr>
          <p:spPr>
            <a:xfrm>
              <a:off x="4838700" y="3367800"/>
              <a:ext cx="20850" cy="20875"/>
            </a:xfrm>
            <a:custGeom>
              <a:avLst/>
              <a:gdLst/>
              <a:ahLst/>
              <a:cxnLst/>
              <a:rect l="l" t="t" r="r" b="b"/>
              <a:pathLst>
                <a:path w="834" h="835" extrusionOk="0">
                  <a:moveTo>
                    <a:pt x="417" y="1"/>
                  </a:moveTo>
                  <a:cubicBezTo>
                    <a:pt x="202" y="1"/>
                    <a:pt x="0" y="179"/>
                    <a:pt x="0" y="417"/>
                  </a:cubicBezTo>
                  <a:cubicBezTo>
                    <a:pt x="0" y="644"/>
                    <a:pt x="179" y="834"/>
                    <a:pt x="417" y="834"/>
                  </a:cubicBezTo>
                  <a:cubicBezTo>
                    <a:pt x="643" y="834"/>
                    <a:pt x="833" y="655"/>
                    <a:pt x="833" y="417"/>
                  </a:cubicBezTo>
                  <a:cubicBezTo>
                    <a:pt x="833" y="179"/>
                    <a:pt x="643" y="1"/>
                    <a:pt x="417" y="1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469;p64">
              <a:extLst>
                <a:ext uri="{FF2B5EF4-FFF2-40B4-BE49-F238E27FC236}">
                  <a16:creationId xmlns:a16="http://schemas.microsoft.com/office/drawing/2014/main" id="{F7BC73DE-256B-37B4-FEFF-5E6D0473A639}"/>
                </a:ext>
              </a:extLst>
            </p:cNvPr>
            <p:cNvSpPr/>
            <p:nvPr/>
          </p:nvSpPr>
          <p:spPr>
            <a:xfrm>
              <a:off x="4843450" y="3510375"/>
              <a:ext cx="20850" cy="20875"/>
            </a:xfrm>
            <a:custGeom>
              <a:avLst/>
              <a:gdLst/>
              <a:ahLst/>
              <a:cxnLst/>
              <a:rect l="l" t="t" r="r" b="b"/>
              <a:pathLst>
                <a:path w="834" h="835" extrusionOk="0">
                  <a:moveTo>
                    <a:pt x="417" y="1"/>
                  </a:moveTo>
                  <a:cubicBezTo>
                    <a:pt x="191" y="1"/>
                    <a:pt x="1" y="179"/>
                    <a:pt x="1" y="417"/>
                  </a:cubicBezTo>
                  <a:cubicBezTo>
                    <a:pt x="1" y="644"/>
                    <a:pt x="191" y="834"/>
                    <a:pt x="417" y="834"/>
                  </a:cubicBezTo>
                  <a:cubicBezTo>
                    <a:pt x="655" y="834"/>
                    <a:pt x="834" y="644"/>
                    <a:pt x="834" y="417"/>
                  </a:cubicBezTo>
                  <a:cubicBezTo>
                    <a:pt x="834" y="179"/>
                    <a:pt x="655" y="1"/>
                    <a:pt x="417" y="1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470;p64">
              <a:extLst>
                <a:ext uri="{FF2B5EF4-FFF2-40B4-BE49-F238E27FC236}">
                  <a16:creationId xmlns:a16="http://schemas.microsoft.com/office/drawing/2014/main" id="{8F581407-BACE-7C34-E7FF-129BC331C2D9}"/>
                </a:ext>
              </a:extLst>
            </p:cNvPr>
            <p:cNvSpPr/>
            <p:nvPr/>
          </p:nvSpPr>
          <p:spPr>
            <a:xfrm>
              <a:off x="4695825" y="2788575"/>
              <a:ext cx="94375" cy="154800"/>
            </a:xfrm>
            <a:custGeom>
              <a:avLst/>
              <a:gdLst/>
              <a:ahLst/>
              <a:cxnLst/>
              <a:rect l="l" t="t" r="r" b="b"/>
              <a:pathLst>
                <a:path w="3775" h="6192" extrusionOk="0">
                  <a:moveTo>
                    <a:pt x="857" y="0"/>
                  </a:moveTo>
                  <a:lnTo>
                    <a:pt x="0" y="1703"/>
                  </a:lnTo>
                  <a:lnTo>
                    <a:pt x="2488" y="6191"/>
                  </a:lnTo>
                  <a:lnTo>
                    <a:pt x="3774" y="2620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471;p64">
              <a:extLst>
                <a:ext uri="{FF2B5EF4-FFF2-40B4-BE49-F238E27FC236}">
                  <a16:creationId xmlns:a16="http://schemas.microsoft.com/office/drawing/2014/main" id="{9090CEF4-F09B-6C12-B05B-CECFFC2E310C}"/>
                </a:ext>
              </a:extLst>
            </p:cNvPr>
            <p:cNvSpPr/>
            <p:nvPr/>
          </p:nvSpPr>
          <p:spPr>
            <a:xfrm>
              <a:off x="4833625" y="2788575"/>
              <a:ext cx="93800" cy="154800"/>
            </a:xfrm>
            <a:custGeom>
              <a:avLst/>
              <a:gdLst/>
              <a:ahLst/>
              <a:cxnLst/>
              <a:rect l="l" t="t" r="r" b="b"/>
              <a:pathLst>
                <a:path w="3752" h="6192" extrusionOk="0">
                  <a:moveTo>
                    <a:pt x="2894" y="0"/>
                  </a:moveTo>
                  <a:lnTo>
                    <a:pt x="1" y="2620"/>
                  </a:lnTo>
                  <a:lnTo>
                    <a:pt x="1263" y="6191"/>
                  </a:lnTo>
                  <a:lnTo>
                    <a:pt x="3751" y="1703"/>
                  </a:lnTo>
                  <a:lnTo>
                    <a:pt x="28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472;p64">
              <a:extLst>
                <a:ext uri="{FF2B5EF4-FFF2-40B4-BE49-F238E27FC236}">
                  <a16:creationId xmlns:a16="http://schemas.microsoft.com/office/drawing/2014/main" id="{E8426EEA-3A76-B1E9-1733-20DE61F80730}"/>
                </a:ext>
              </a:extLst>
            </p:cNvPr>
            <p:cNvSpPr/>
            <p:nvPr/>
          </p:nvSpPr>
          <p:spPr>
            <a:xfrm>
              <a:off x="4578250" y="2352650"/>
              <a:ext cx="353625" cy="409425"/>
            </a:xfrm>
            <a:custGeom>
              <a:avLst/>
              <a:gdLst/>
              <a:ahLst/>
              <a:cxnLst/>
              <a:rect l="l" t="t" r="r" b="b"/>
              <a:pathLst>
                <a:path w="14145" h="16377" extrusionOk="0">
                  <a:moveTo>
                    <a:pt x="7004" y="0"/>
                  </a:moveTo>
                  <a:cubicBezTo>
                    <a:pt x="6728" y="0"/>
                    <a:pt x="6449" y="18"/>
                    <a:pt x="6167" y="54"/>
                  </a:cubicBezTo>
                  <a:cubicBezTo>
                    <a:pt x="2524" y="507"/>
                    <a:pt x="0" y="3948"/>
                    <a:pt x="655" y="7579"/>
                  </a:cubicBezTo>
                  <a:lnTo>
                    <a:pt x="1334" y="11210"/>
                  </a:lnTo>
                  <a:cubicBezTo>
                    <a:pt x="1882" y="14229"/>
                    <a:pt x="4516" y="16377"/>
                    <a:pt x="7508" y="16377"/>
                  </a:cubicBezTo>
                  <a:cubicBezTo>
                    <a:pt x="7761" y="16377"/>
                    <a:pt x="8017" y="16362"/>
                    <a:pt x="8275" y="16330"/>
                  </a:cubicBezTo>
                  <a:cubicBezTo>
                    <a:pt x="11692" y="15913"/>
                    <a:pt x="14145" y="12853"/>
                    <a:pt x="13787" y="9424"/>
                  </a:cubicBezTo>
                  <a:lnTo>
                    <a:pt x="13395" y="5769"/>
                  </a:lnTo>
                  <a:cubicBezTo>
                    <a:pt x="13054" y="2445"/>
                    <a:pt x="10247" y="0"/>
                    <a:pt x="7004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73;p64">
              <a:extLst>
                <a:ext uri="{FF2B5EF4-FFF2-40B4-BE49-F238E27FC236}">
                  <a16:creationId xmlns:a16="http://schemas.microsoft.com/office/drawing/2014/main" id="{16EC113A-DA6C-722A-93D4-FBFE570C9549}"/>
                </a:ext>
              </a:extLst>
            </p:cNvPr>
            <p:cNvSpPr/>
            <p:nvPr/>
          </p:nvSpPr>
          <p:spPr>
            <a:xfrm>
              <a:off x="4494600" y="2223025"/>
              <a:ext cx="527775" cy="392325"/>
            </a:xfrm>
            <a:custGeom>
              <a:avLst/>
              <a:gdLst/>
              <a:ahLst/>
              <a:cxnLst/>
              <a:rect l="l" t="t" r="r" b="b"/>
              <a:pathLst>
                <a:path w="21111" h="15693" extrusionOk="0">
                  <a:moveTo>
                    <a:pt x="16491" y="1"/>
                  </a:moveTo>
                  <a:cubicBezTo>
                    <a:pt x="15836" y="715"/>
                    <a:pt x="15419" y="1584"/>
                    <a:pt x="15490" y="2560"/>
                  </a:cubicBezTo>
                  <a:cubicBezTo>
                    <a:pt x="14859" y="1453"/>
                    <a:pt x="13669" y="715"/>
                    <a:pt x="12407" y="453"/>
                  </a:cubicBezTo>
                  <a:cubicBezTo>
                    <a:pt x="12004" y="372"/>
                    <a:pt x="11595" y="335"/>
                    <a:pt x="11185" y="335"/>
                  </a:cubicBezTo>
                  <a:cubicBezTo>
                    <a:pt x="10322" y="335"/>
                    <a:pt x="9455" y="500"/>
                    <a:pt x="8632" y="774"/>
                  </a:cubicBezTo>
                  <a:cubicBezTo>
                    <a:pt x="7549" y="1132"/>
                    <a:pt x="6513" y="1644"/>
                    <a:pt x="5596" y="2334"/>
                  </a:cubicBezTo>
                  <a:cubicBezTo>
                    <a:pt x="5227" y="2620"/>
                    <a:pt x="4870" y="2918"/>
                    <a:pt x="4453" y="3132"/>
                  </a:cubicBezTo>
                  <a:cubicBezTo>
                    <a:pt x="4132" y="3311"/>
                    <a:pt x="3766" y="3431"/>
                    <a:pt x="3396" y="3431"/>
                  </a:cubicBezTo>
                  <a:cubicBezTo>
                    <a:pt x="3300" y="3431"/>
                    <a:pt x="3204" y="3423"/>
                    <a:pt x="3108" y="3406"/>
                  </a:cubicBezTo>
                  <a:cubicBezTo>
                    <a:pt x="2667" y="3310"/>
                    <a:pt x="2310" y="2870"/>
                    <a:pt x="2251" y="2406"/>
                  </a:cubicBezTo>
                  <a:cubicBezTo>
                    <a:pt x="1251" y="3287"/>
                    <a:pt x="417" y="4442"/>
                    <a:pt x="203" y="5775"/>
                  </a:cubicBezTo>
                  <a:cubicBezTo>
                    <a:pt x="0" y="7097"/>
                    <a:pt x="536" y="8585"/>
                    <a:pt x="1691" y="9252"/>
                  </a:cubicBezTo>
                  <a:cubicBezTo>
                    <a:pt x="2243" y="9573"/>
                    <a:pt x="2887" y="9682"/>
                    <a:pt x="3535" y="9682"/>
                  </a:cubicBezTo>
                  <a:cubicBezTo>
                    <a:pt x="3726" y="9682"/>
                    <a:pt x="3918" y="9673"/>
                    <a:pt x="4108" y="9656"/>
                  </a:cubicBezTo>
                  <a:cubicBezTo>
                    <a:pt x="5858" y="9490"/>
                    <a:pt x="7513" y="8787"/>
                    <a:pt x="9168" y="8168"/>
                  </a:cubicBezTo>
                  <a:cubicBezTo>
                    <a:pt x="10553" y="7640"/>
                    <a:pt x="12055" y="7212"/>
                    <a:pt x="13541" y="7212"/>
                  </a:cubicBezTo>
                  <a:cubicBezTo>
                    <a:pt x="13830" y="7212"/>
                    <a:pt x="14119" y="7228"/>
                    <a:pt x="14407" y="7263"/>
                  </a:cubicBezTo>
                  <a:cubicBezTo>
                    <a:pt x="14097" y="8109"/>
                    <a:pt x="14097" y="9061"/>
                    <a:pt x="14407" y="9906"/>
                  </a:cubicBezTo>
                  <a:cubicBezTo>
                    <a:pt x="14717" y="10752"/>
                    <a:pt x="15324" y="11430"/>
                    <a:pt x="16121" y="11871"/>
                  </a:cubicBezTo>
                  <a:cubicBezTo>
                    <a:pt x="16026" y="12573"/>
                    <a:pt x="15919" y="13276"/>
                    <a:pt x="16026" y="13955"/>
                  </a:cubicBezTo>
                  <a:cubicBezTo>
                    <a:pt x="16133" y="14645"/>
                    <a:pt x="16455" y="15324"/>
                    <a:pt x="17050" y="15693"/>
                  </a:cubicBezTo>
                  <a:lnTo>
                    <a:pt x="19693" y="10395"/>
                  </a:lnTo>
                  <a:cubicBezTo>
                    <a:pt x="20443" y="8585"/>
                    <a:pt x="21110" y="4680"/>
                    <a:pt x="17324" y="3668"/>
                  </a:cubicBezTo>
                  <a:cubicBezTo>
                    <a:pt x="18312" y="3418"/>
                    <a:pt x="19217" y="2703"/>
                    <a:pt x="19693" y="1810"/>
                  </a:cubicBezTo>
                  <a:cubicBezTo>
                    <a:pt x="19581" y="1802"/>
                    <a:pt x="19468" y="1798"/>
                    <a:pt x="19355" y="1798"/>
                  </a:cubicBezTo>
                  <a:cubicBezTo>
                    <a:pt x="18339" y="1798"/>
                    <a:pt x="17298" y="2134"/>
                    <a:pt x="16526" y="2798"/>
                  </a:cubicBezTo>
                  <a:cubicBezTo>
                    <a:pt x="16907" y="1941"/>
                    <a:pt x="16895" y="846"/>
                    <a:pt x="164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474;p64">
              <a:extLst>
                <a:ext uri="{FF2B5EF4-FFF2-40B4-BE49-F238E27FC236}">
                  <a16:creationId xmlns:a16="http://schemas.microsoft.com/office/drawing/2014/main" id="{16F12098-F793-6B60-519B-78F6C0C24078}"/>
                </a:ext>
              </a:extLst>
            </p:cNvPr>
            <p:cNvSpPr/>
            <p:nvPr/>
          </p:nvSpPr>
          <p:spPr>
            <a:xfrm>
              <a:off x="4514250" y="2231075"/>
              <a:ext cx="368525" cy="169525"/>
            </a:xfrm>
            <a:custGeom>
              <a:avLst/>
              <a:gdLst/>
              <a:ahLst/>
              <a:cxnLst/>
              <a:rect l="l" t="t" r="r" b="b"/>
              <a:pathLst>
                <a:path w="14741" h="6781" extrusionOk="0">
                  <a:moveTo>
                    <a:pt x="10425" y="1"/>
                  </a:moveTo>
                  <a:cubicBezTo>
                    <a:pt x="9561" y="1"/>
                    <a:pt x="8691" y="163"/>
                    <a:pt x="7870" y="429"/>
                  </a:cubicBezTo>
                  <a:cubicBezTo>
                    <a:pt x="6787" y="786"/>
                    <a:pt x="5751" y="1310"/>
                    <a:pt x="4834" y="2000"/>
                  </a:cubicBezTo>
                  <a:cubicBezTo>
                    <a:pt x="4465" y="2274"/>
                    <a:pt x="4108" y="2572"/>
                    <a:pt x="3691" y="2798"/>
                  </a:cubicBezTo>
                  <a:cubicBezTo>
                    <a:pt x="3360" y="2978"/>
                    <a:pt x="2992" y="3097"/>
                    <a:pt x="2634" y="3097"/>
                  </a:cubicBezTo>
                  <a:cubicBezTo>
                    <a:pt x="2541" y="3097"/>
                    <a:pt x="2448" y="3089"/>
                    <a:pt x="2358" y="3072"/>
                  </a:cubicBezTo>
                  <a:cubicBezTo>
                    <a:pt x="1893" y="2977"/>
                    <a:pt x="1548" y="2536"/>
                    <a:pt x="1488" y="2072"/>
                  </a:cubicBezTo>
                  <a:cubicBezTo>
                    <a:pt x="1012" y="2488"/>
                    <a:pt x="584" y="2977"/>
                    <a:pt x="226" y="3500"/>
                  </a:cubicBezTo>
                  <a:cubicBezTo>
                    <a:pt x="215" y="3524"/>
                    <a:pt x="215" y="3560"/>
                    <a:pt x="191" y="3572"/>
                  </a:cubicBezTo>
                  <a:cubicBezTo>
                    <a:pt x="0" y="4298"/>
                    <a:pt x="60" y="5072"/>
                    <a:pt x="476" y="5667"/>
                  </a:cubicBezTo>
                  <a:cubicBezTo>
                    <a:pt x="977" y="6382"/>
                    <a:pt x="1869" y="6727"/>
                    <a:pt x="2727" y="6775"/>
                  </a:cubicBezTo>
                  <a:cubicBezTo>
                    <a:pt x="2801" y="6778"/>
                    <a:pt x="2876" y="6780"/>
                    <a:pt x="2950" y="6780"/>
                  </a:cubicBezTo>
                  <a:cubicBezTo>
                    <a:pt x="4285" y="6780"/>
                    <a:pt x="5551" y="6185"/>
                    <a:pt x="6668" y="5429"/>
                  </a:cubicBezTo>
                  <a:cubicBezTo>
                    <a:pt x="7846" y="4655"/>
                    <a:pt x="8918" y="3727"/>
                    <a:pt x="10156" y="3024"/>
                  </a:cubicBezTo>
                  <a:cubicBezTo>
                    <a:pt x="11081" y="2500"/>
                    <a:pt x="12258" y="2041"/>
                    <a:pt x="13484" y="2041"/>
                  </a:cubicBezTo>
                  <a:cubicBezTo>
                    <a:pt x="13900" y="2041"/>
                    <a:pt x="14321" y="2094"/>
                    <a:pt x="14740" y="2215"/>
                  </a:cubicBezTo>
                  <a:cubicBezTo>
                    <a:pt x="14097" y="1119"/>
                    <a:pt x="12907" y="393"/>
                    <a:pt x="11656" y="119"/>
                  </a:cubicBezTo>
                  <a:cubicBezTo>
                    <a:pt x="11251" y="38"/>
                    <a:pt x="10839" y="1"/>
                    <a:pt x="10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475;p64">
              <a:extLst>
                <a:ext uri="{FF2B5EF4-FFF2-40B4-BE49-F238E27FC236}">
                  <a16:creationId xmlns:a16="http://schemas.microsoft.com/office/drawing/2014/main" id="{FE9ABF46-A253-7FC9-4149-1CE128CD9A36}"/>
                </a:ext>
              </a:extLst>
            </p:cNvPr>
            <p:cNvSpPr/>
            <p:nvPr/>
          </p:nvSpPr>
          <p:spPr>
            <a:xfrm>
              <a:off x="4888400" y="2314700"/>
              <a:ext cx="117900" cy="144850"/>
            </a:xfrm>
            <a:custGeom>
              <a:avLst/>
              <a:gdLst/>
              <a:ahLst/>
              <a:cxnLst/>
              <a:rect l="l" t="t" r="r" b="b"/>
              <a:pathLst>
                <a:path w="4716" h="5794" extrusionOk="0">
                  <a:moveTo>
                    <a:pt x="1620" y="1"/>
                  </a:moveTo>
                  <a:cubicBezTo>
                    <a:pt x="846" y="513"/>
                    <a:pt x="238" y="1406"/>
                    <a:pt x="119" y="2322"/>
                  </a:cubicBezTo>
                  <a:cubicBezTo>
                    <a:pt x="0" y="3251"/>
                    <a:pt x="298" y="4204"/>
                    <a:pt x="917" y="4894"/>
                  </a:cubicBezTo>
                  <a:cubicBezTo>
                    <a:pt x="1251" y="5275"/>
                    <a:pt x="1667" y="5549"/>
                    <a:pt x="2143" y="5704"/>
                  </a:cubicBezTo>
                  <a:cubicBezTo>
                    <a:pt x="2342" y="5763"/>
                    <a:pt x="2546" y="5794"/>
                    <a:pt x="2749" y="5794"/>
                  </a:cubicBezTo>
                  <a:cubicBezTo>
                    <a:pt x="3034" y="5794"/>
                    <a:pt x="3315" y="5734"/>
                    <a:pt x="3572" y="5608"/>
                  </a:cubicBezTo>
                  <a:cubicBezTo>
                    <a:pt x="4013" y="5394"/>
                    <a:pt x="4322" y="5001"/>
                    <a:pt x="4537" y="4537"/>
                  </a:cubicBezTo>
                  <a:cubicBezTo>
                    <a:pt x="4715" y="2739"/>
                    <a:pt x="4191" y="703"/>
                    <a:pt x="1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476;p64">
              <a:extLst>
                <a:ext uri="{FF2B5EF4-FFF2-40B4-BE49-F238E27FC236}">
                  <a16:creationId xmlns:a16="http://schemas.microsoft.com/office/drawing/2014/main" id="{2516F28E-0E9B-A1AD-0FFD-9C7ADE70A1EF}"/>
                </a:ext>
              </a:extLst>
            </p:cNvPr>
            <p:cNvSpPr/>
            <p:nvPr/>
          </p:nvSpPr>
          <p:spPr>
            <a:xfrm>
              <a:off x="4742250" y="2459775"/>
              <a:ext cx="129800" cy="164800"/>
            </a:xfrm>
            <a:custGeom>
              <a:avLst/>
              <a:gdLst/>
              <a:ahLst/>
              <a:cxnLst/>
              <a:rect l="l" t="t" r="r" b="b"/>
              <a:pathLst>
                <a:path w="5192" h="6592" extrusionOk="0">
                  <a:moveTo>
                    <a:pt x="3133" y="0"/>
                  </a:moveTo>
                  <a:cubicBezTo>
                    <a:pt x="3054" y="0"/>
                    <a:pt x="2974" y="7"/>
                    <a:pt x="2894" y="20"/>
                  </a:cubicBezTo>
                  <a:lnTo>
                    <a:pt x="0" y="460"/>
                  </a:lnTo>
                  <a:cubicBezTo>
                    <a:pt x="75" y="449"/>
                    <a:pt x="149" y="444"/>
                    <a:pt x="222" y="444"/>
                  </a:cubicBezTo>
                  <a:cubicBezTo>
                    <a:pt x="943" y="444"/>
                    <a:pt x="1571" y="962"/>
                    <a:pt x="1679" y="1687"/>
                  </a:cubicBezTo>
                  <a:lnTo>
                    <a:pt x="2179" y="4937"/>
                  </a:lnTo>
                  <a:cubicBezTo>
                    <a:pt x="2296" y="5717"/>
                    <a:pt x="1786" y="6452"/>
                    <a:pt x="1017" y="6584"/>
                  </a:cubicBezTo>
                  <a:lnTo>
                    <a:pt x="1017" y="6584"/>
                  </a:lnTo>
                  <a:lnTo>
                    <a:pt x="3846" y="6151"/>
                  </a:lnTo>
                  <a:cubicBezTo>
                    <a:pt x="4656" y="6032"/>
                    <a:pt x="5192" y="5282"/>
                    <a:pt x="5072" y="4485"/>
                  </a:cubicBezTo>
                  <a:lnTo>
                    <a:pt x="4560" y="1234"/>
                  </a:lnTo>
                  <a:cubicBezTo>
                    <a:pt x="4453" y="516"/>
                    <a:pt x="3844" y="0"/>
                    <a:pt x="3133" y="0"/>
                  </a:cubicBezTo>
                  <a:close/>
                  <a:moveTo>
                    <a:pt x="1017" y="6584"/>
                  </a:moveTo>
                  <a:lnTo>
                    <a:pt x="965" y="6592"/>
                  </a:lnTo>
                  <a:cubicBezTo>
                    <a:pt x="982" y="6590"/>
                    <a:pt x="999" y="6587"/>
                    <a:pt x="1017" y="65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477;p64">
              <a:extLst>
                <a:ext uri="{FF2B5EF4-FFF2-40B4-BE49-F238E27FC236}">
                  <a16:creationId xmlns:a16="http://schemas.microsoft.com/office/drawing/2014/main" id="{9CA90C25-5962-AE2E-F73C-882C59C8F2B5}"/>
                </a:ext>
              </a:extLst>
            </p:cNvPr>
            <p:cNvSpPr/>
            <p:nvPr/>
          </p:nvSpPr>
          <p:spPr>
            <a:xfrm>
              <a:off x="4519600" y="2470800"/>
              <a:ext cx="280125" cy="183675"/>
            </a:xfrm>
            <a:custGeom>
              <a:avLst/>
              <a:gdLst/>
              <a:ahLst/>
              <a:cxnLst/>
              <a:rect l="l" t="t" r="r" b="b"/>
              <a:pathLst>
                <a:path w="11205" h="7347" extrusionOk="0">
                  <a:moveTo>
                    <a:pt x="9142" y="0"/>
                  </a:moveTo>
                  <a:cubicBezTo>
                    <a:pt x="9064" y="0"/>
                    <a:pt x="8986" y="6"/>
                    <a:pt x="8906" y="19"/>
                  </a:cubicBezTo>
                  <a:lnTo>
                    <a:pt x="4227" y="757"/>
                  </a:lnTo>
                  <a:lnTo>
                    <a:pt x="1334" y="1198"/>
                  </a:lnTo>
                  <a:cubicBezTo>
                    <a:pt x="536" y="1317"/>
                    <a:pt x="1" y="2067"/>
                    <a:pt x="120" y="2865"/>
                  </a:cubicBezTo>
                  <a:lnTo>
                    <a:pt x="620" y="6115"/>
                  </a:lnTo>
                  <a:cubicBezTo>
                    <a:pt x="728" y="6838"/>
                    <a:pt x="1354" y="7346"/>
                    <a:pt x="2064" y="7346"/>
                  </a:cubicBezTo>
                  <a:cubicBezTo>
                    <a:pt x="2138" y="7346"/>
                    <a:pt x="2212" y="7341"/>
                    <a:pt x="2287" y="7330"/>
                  </a:cubicBezTo>
                  <a:lnTo>
                    <a:pt x="5180" y="6889"/>
                  </a:lnTo>
                  <a:lnTo>
                    <a:pt x="9871" y="6151"/>
                  </a:lnTo>
                  <a:cubicBezTo>
                    <a:pt x="10669" y="6032"/>
                    <a:pt x="11204" y="5294"/>
                    <a:pt x="11085" y="4496"/>
                  </a:cubicBezTo>
                  <a:lnTo>
                    <a:pt x="10585" y="1246"/>
                  </a:lnTo>
                  <a:cubicBezTo>
                    <a:pt x="10478" y="526"/>
                    <a:pt x="9857" y="0"/>
                    <a:pt x="9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478;p64">
              <a:extLst>
                <a:ext uri="{FF2B5EF4-FFF2-40B4-BE49-F238E27FC236}">
                  <a16:creationId xmlns:a16="http://schemas.microsoft.com/office/drawing/2014/main" id="{E9C0BCE0-0FB8-380F-7FFE-FB453FA3BF57}"/>
                </a:ext>
              </a:extLst>
            </p:cNvPr>
            <p:cNvSpPr/>
            <p:nvPr/>
          </p:nvSpPr>
          <p:spPr>
            <a:xfrm>
              <a:off x="4543425" y="2522300"/>
              <a:ext cx="32450" cy="30400"/>
            </a:xfrm>
            <a:custGeom>
              <a:avLst/>
              <a:gdLst/>
              <a:ahLst/>
              <a:cxnLst/>
              <a:rect l="l" t="t" r="r" b="b"/>
              <a:pathLst>
                <a:path w="1298" h="1216" extrusionOk="0">
                  <a:moveTo>
                    <a:pt x="637" y="1"/>
                  </a:moveTo>
                  <a:cubicBezTo>
                    <a:pt x="607" y="1"/>
                    <a:pt x="578" y="3"/>
                    <a:pt x="548" y="7"/>
                  </a:cubicBezTo>
                  <a:cubicBezTo>
                    <a:pt x="214" y="67"/>
                    <a:pt x="0" y="376"/>
                    <a:pt x="36" y="710"/>
                  </a:cubicBezTo>
                  <a:cubicBezTo>
                    <a:pt x="101" y="1002"/>
                    <a:pt x="363" y="1216"/>
                    <a:pt x="652" y="1216"/>
                  </a:cubicBezTo>
                  <a:cubicBezTo>
                    <a:pt x="681" y="1216"/>
                    <a:pt x="709" y="1214"/>
                    <a:pt x="738" y="1210"/>
                  </a:cubicBezTo>
                  <a:cubicBezTo>
                    <a:pt x="1072" y="1150"/>
                    <a:pt x="1298" y="841"/>
                    <a:pt x="1250" y="507"/>
                  </a:cubicBezTo>
                  <a:cubicBezTo>
                    <a:pt x="1196" y="215"/>
                    <a:pt x="935" y="1"/>
                    <a:pt x="6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479;p64">
              <a:extLst>
                <a:ext uri="{FF2B5EF4-FFF2-40B4-BE49-F238E27FC236}">
                  <a16:creationId xmlns:a16="http://schemas.microsoft.com/office/drawing/2014/main" id="{F0FB4DC6-CE0B-FC1F-C841-3261874653ED}"/>
                </a:ext>
              </a:extLst>
            </p:cNvPr>
            <p:cNvSpPr/>
            <p:nvPr/>
          </p:nvSpPr>
          <p:spPr>
            <a:xfrm>
              <a:off x="4549375" y="2561650"/>
              <a:ext cx="39000" cy="72250"/>
            </a:xfrm>
            <a:custGeom>
              <a:avLst/>
              <a:gdLst/>
              <a:ahLst/>
              <a:cxnLst/>
              <a:rect l="l" t="t" r="r" b="b"/>
              <a:pathLst>
                <a:path w="1560" h="2890" extrusionOk="0">
                  <a:moveTo>
                    <a:pt x="620" y="1"/>
                  </a:moveTo>
                  <a:cubicBezTo>
                    <a:pt x="596" y="1"/>
                    <a:pt x="572" y="2"/>
                    <a:pt x="548" y="5"/>
                  </a:cubicBezTo>
                  <a:cubicBezTo>
                    <a:pt x="226" y="64"/>
                    <a:pt x="0" y="386"/>
                    <a:pt x="48" y="707"/>
                  </a:cubicBezTo>
                  <a:lnTo>
                    <a:pt x="298" y="2374"/>
                  </a:lnTo>
                  <a:cubicBezTo>
                    <a:pt x="353" y="2683"/>
                    <a:pt x="623" y="2890"/>
                    <a:pt x="928" y="2890"/>
                  </a:cubicBezTo>
                  <a:cubicBezTo>
                    <a:pt x="952" y="2890"/>
                    <a:pt x="976" y="2889"/>
                    <a:pt x="1000" y="2886"/>
                  </a:cubicBezTo>
                  <a:cubicBezTo>
                    <a:pt x="1334" y="2838"/>
                    <a:pt x="1560" y="2529"/>
                    <a:pt x="1500" y="2184"/>
                  </a:cubicBezTo>
                  <a:lnTo>
                    <a:pt x="1250" y="517"/>
                  </a:lnTo>
                  <a:cubicBezTo>
                    <a:pt x="1195" y="208"/>
                    <a:pt x="925" y="1"/>
                    <a:pt x="6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480;p64">
              <a:extLst>
                <a:ext uri="{FF2B5EF4-FFF2-40B4-BE49-F238E27FC236}">
                  <a16:creationId xmlns:a16="http://schemas.microsoft.com/office/drawing/2014/main" id="{E1B55C76-3DE0-D5ED-6A67-575ED184288B}"/>
                </a:ext>
              </a:extLst>
            </p:cNvPr>
            <p:cNvSpPr/>
            <p:nvPr/>
          </p:nvSpPr>
          <p:spPr>
            <a:xfrm>
              <a:off x="4840775" y="2483475"/>
              <a:ext cx="152725" cy="71750"/>
            </a:xfrm>
            <a:custGeom>
              <a:avLst/>
              <a:gdLst/>
              <a:ahLst/>
              <a:cxnLst/>
              <a:rect l="l" t="t" r="r" b="b"/>
              <a:pathLst>
                <a:path w="6109" h="2870" extrusionOk="0">
                  <a:moveTo>
                    <a:pt x="5882" y="0"/>
                  </a:moveTo>
                  <a:lnTo>
                    <a:pt x="0" y="1048"/>
                  </a:lnTo>
                  <a:lnTo>
                    <a:pt x="310" y="2870"/>
                  </a:lnTo>
                  <a:lnTo>
                    <a:pt x="6108" y="1870"/>
                  </a:lnTo>
                  <a:lnTo>
                    <a:pt x="58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481;p64">
              <a:extLst>
                <a:ext uri="{FF2B5EF4-FFF2-40B4-BE49-F238E27FC236}">
                  <a16:creationId xmlns:a16="http://schemas.microsoft.com/office/drawing/2014/main" id="{ECFDAF57-2007-CD16-156C-C2C99805DC64}"/>
                </a:ext>
              </a:extLst>
            </p:cNvPr>
            <p:cNvSpPr/>
            <p:nvPr/>
          </p:nvSpPr>
          <p:spPr>
            <a:xfrm>
              <a:off x="4897925" y="2526525"/>
              <a:ext cx="116400" cy="115775"/>
            </a:xfrm>
            <a:custGeom>
              <a:avLst/>
              <a:gdLst/>
              <a:ahLst/>
              <a:cxnLst/>
              <a:rect l="l" t="t" r="r" b="b"/>
              <a:pathLst>
                <a:path w="4656" h="4631" extrusionOk="0">
                  <a:moveTo>
                    <a:pt x="3292" y="0"/>
                  </a:moveTo>
                  <a:cubicBezTo>
                    <a:pt x="2856" y="0"/>
                    <a:pt x="2433" y="236"/>
                    <a:pt x="2084" y="505"/>
                  </a:cubicBezTo>
                  <a:cubicBezTo>
                    <a:pt x="1084" y="1291"/>
                    <a:pt x="0" y="2993"/>
                    <a:pt x="1072" y="4148"/>
                  </a:cubicBezTo>
                  <a:cubicBezTo>
                    <a:pt x="1360" y="4476"/>
                    <a:pt x="1782" y="4630"/>
                    <a:pt x="2204" y="4630"/>
                  </a:cubicBezTo>
                  <a:cubicBezTo>
                    <a:pt x="2288" y="4630"/>
                    <a:pt x="2371" y="4624"/>
                    <a:pt x="2453" y="4612"/>
                  </a:cubicBezTo>
                  <a:cubicBezTo>
                    <a:pt x="2953" y="4541"/>
                    <a:pt x="3406" y="4255"/>
                    <a:pt x="3739" y="3874"/>
                  </a:cubicBezTo>
                  <a:cubicBezTo>
                    <a:pt x="4084" y="3481"/>
                    <a:pt x="4287" y="3017"/>
                    <a:pt x="4441" y="2529"/>
                  </a:cubicBezTo>
                  <a:cubicBezTo>
                    <a:pt x="4584" y="2053"/>
                    <a:pt x="4656" y="1529"/>
                    <a:pt x="4525" y="1053"/>
                  </a:cubicBezTo>
                  <a:cubicBezTo>
                    <a:pt x="4394" y="576"/>
                    <a:pt x="4037" y="136"/>
                    <a:pt x="3548" y="29"/>
                  </a:cubicBezTo>
                  <a:cubicBezTo>
                    <a:pt x="3463" y="9"/>
                    <a:pt x="3377" y="0"/>
                    <a:pt x="3292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482;p64">
              <a:extLst>
                <a:ext uri="{FF2B5EF4-FFF2-40B4-BE49-F238E27FC236}">
                  <a16:creationId xmlns:a16="http://schemas.microsoft.com/office/drawing/2014/main" id="{0EF18C44-2B7E-8DA4-9021-6CE4DE02F742}"/>
                </a:ext>
              </a:extLst>
            </p:cNvPr>
            <p:cNvSpPr/>
            <p:nvPr/>
          </p:nvSpPr>
          <p:spPr>
            <a:xfrm>
              <a:off x="4938100" y="2555200"/>
              <a:ext cx="51825" cy="56525"/>
            </a:xfrm>
            <a:custGeom>
              <a:avLst/>
              <a:gdLst/>
              <a:ahLst/>
              <a:cxnLst/>
              <a:rect l="l" t="t" r="r" b="b"/>
              <a:pathLst>
                <a:path w="2073" h="2261" extrusionOk="0">
                  <a:moveTo>
                    <a:pt x="2072" y="1"/>
                  </a:moveTo>
                  <a:cubicBezTo>
                    <a:pt x="1418" y="1"/>
                    <a:pt x="739" y="298"/>
                    <a:pt x="322" y="799"/>
                  </a:cubicBezTo>
                  <a:cubicBezTo>
                    <a:pt x="144" y="1025"/>
                    <a:pt x="1" y="1275"/>
                    <a:pt x="1" y="1561"/>
                  </a:cubicBezTo>
                  <a:cubicBezTo>
                    <a:pt x="1" y="1846"/>
                    <a:pt x="144" y="2144"/>
                    <a:pt x="417" y="2227"/>
                  </a:cubicBezTo>
                  <a:cubicBezTo>
                    <a:pt x="474" y="2250"/>
                    <a:pt x="534" y="2261"/>
                    <a:pt x="597" y="2261"/>
                  </a:cubicBezTo>
                  <a:cubicBezTo>
                    <a:pt x="759" y="2261"/>
                    <a:pt x="931" y="2191"/>
                    <a:pt x="1060" y="2096"/>
                  </a:cubicBezTo>
                  <a:cubicBezTo>
                    <a:pt x="1239" y="1977"/>
                    <a:pt x="1370" y="1787"/>
                    <a:pt x="1418" y="1572"/>
                  </a:cubicBezTo>
                  <a:cubicBezTo>
                    <a:pt x="1453" y="1370"/>
                    <a:pt x="1394" y="1132"/>
                    <a:pt x="1251" y="977"/>
                  </a:cubicBezTo>
                  <a:cubicBezTo>
                    <a:pt x="1157" y="891"/>
                    <a:pt x="1024" y="843"/>
                    <a:pt x="894" y="843"/>
                  </a:cubicBezTo>
                  <a:cubicBezTo>
                    <a:pt x="809" y="843"/>
                    <a:pt x="726" y="863"/>
                    <a:pt x="656" y="906"/>
                  </a:cubicBezTo>
                  <a:cubicBezTo>
                    <a:pt x="953" y="477"/>
                    <a:pt x="1537" y="84"/>
                    <a:pt x="2072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483;p64">
              <a:extLst>
                <a:ext uri="{FF2B5EF4-FFF2-40B4-BE49-F238E27FC236}">
                  <a16:creationId xmlns:a16="http://schemas.microsoft.com/office/drawing/2014/main" id="{7BCA1B2C-1801-2D04-0186-C8615AA0DC41}"/>
                </a:ext>
              </a:extLst>
            </p:cNvPr>
            <p:cNvSpPr/>
            <p:nvPr/>
          </p:nvSpPr>
          <p:spPr>
            <a:xfrm>
              <a:off x="4684500" y="2659975"/>
              <a:ext cx="139325" cy="73900"/>
            </a:xfrm>
            <a:custGeom>
              <a:avLst/>
              <a:gdLst/>
              <a:ahLst/>
              <a:cxnLst/>
              <a:rect l="l" t="t" r="r" b="b"/>
              <a:pathLst>
                <a:path w="5573" h="2956" extrusionOk="0">
                  <a:moveTo>
                    <a:pt x="5358" y="1"/>
                  </a:moveTo>
                  <a:lnTo>
                    <a:pt x="5358" y="1"/>
                  </a:lnTo>
                  <a:cubicBezTo>
                    <a:pt x="3572" y="334"/>
                    <a:pt x="1787" y="656"/>
                    <a:pt x="1" y="1001"/>
                  </a:cubicBezTo>
                  <a:cubicBezTo>
                    <a:pt x="370" y="1668"/>
                    <a:pt x="953" y="2299"/>
                    <a:pt x="1632" y="2620"/>
                  </a:cubicBezTo>
                  <a:cubicBezTo>
                    <a:pt x="2068" y="2829"/>
                    <a:pt x="2553" y="2955"/>
                    <a:pt x="3029" y="2955"/>
                  </a:cubicBezTo>
                  <a:cubicBezTo>
                    <a:pt x="3176" y="2955"/>
                    <a:pt x="3322" y="2943"/>
                    <a:pt x="3465" y="2918"/>
                  </a:cubicBezTo>
                  <a:cubicBezTo>
                    <a:pt x="4084" y="2823"/>
                    <a:pt x="4680" y="2489"/>
                    <a:pt x="5037" y="1989"/>
                  </a:cubicBezTo>
                  <a:cubicBezTo>
                    <a:pt x="5430" y="1477"/>
                    <a:pt x="5573" y="596"/>
                    <a:pt x="5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484;p64">
              <a:extLst>
                <a:ext uri="{FF2B5EF4-FFF2-40B4-BE49-F238E27FC236}">
                  <a16:creationId xmlns:a16="http://schemas.microsoft.com/office/drawing/2014/main" id="{370EB722-BF98-1607-FE97-F2901A039D7B}"/>
                </a:ext>
              </a:extLst>
            </p:cNvPr>
            <p:cNvSpPr/>
            <p:nvPr/>
          </p:nvSpPr>
          <p:spPr>
            <a:xfrm>
              <a:off x="4615150" y="2613250"/>
              <a:ext cx="223550" cy="42925"/>
            </a:xfrm>
            <a:custGeom>
              <a:avLst/>
              <a:gdLst/>
              <a:ahLst/>
              <a:cxnLst/>
              <a:rect l="l" t="t" r="r" b="b"/>
              <a:pathLst>
                <a:path w="8942" h="1717" extrusionOk="0">
                  <a:moveTo>
                    <a:pt x="8942" y="1"/>
                  </a:moveTo>
                  <a:lnTo>
                    <a:pt x="0" y="1382"/>
                  </a:lnTo>
                  <a:cubicBezTo>
                    <a:pt x="665" y="1595"/>
                    <a:pt x="1566" y="1717"/>
                    <a:pt x="2575" y="1717"/>
                  </a:cubicBezTo>
                  <a:cubicBezTo>
                    <a:pt x="4605" y="1717"/>
                    <a:pt x="7073" y="1225"/>
                    <a:pt x="8942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" name="Google Shape;3485;p64">
              <a:extLst>
                <a:ext uri="{FF2B5EF4-FFF2-40B4-BE49-F238E27FC236}">
                  <a16:creationId xmlns:a16="http://schemas.microsoft.com/office/drawing/2014/main" id="{EF71AB55-B8EC-2F21-A9CA-D9C23911668F}"/>
                </a:ext>
              </a:extLst>
            </p:cNvPr>
            <p:cNvGrpSpPr/>
            <p:nvPr/>
          </p:nvGrpSpPr>
          <p:grpSpPr>
            <a:xfrm>
              <a:off x="3887375" y="2445375"/>
              <a:ext cx="434600" cy="285775"/>
              <a:chOff x="3887375" y="2445375"/>
              <a:chExt cx="434600" cy="285775"/>
            </a:xfrm>
          </p:grpSpPr>
          <p:sp>
            <p:nvSpPr>
              <p:cNvPr id="998" name="Google Shape;3486;p64">
                <a:extLst>
                  <a:ext uri="{FF2B5EF4-FFF2-40B4-BE49-F238E27FC236}">
                    <a16:creationId xmlns:a16="http://schemas.microsoft.com/office/drawing/2014/main" id="{808D6BC9-BAE0-C912-9168-9B9A8BA491F9}"/>
                  </a:ext>
                </a:extLst>
              </p:cNvPr>
              <p:cNvSpPr/>
              <p:nvPr/>
            </p:nvSpPr>
            <p:spPr>
              <a:xfrm>
                <a:off x="3891250" y="2448650"/>
                <a:ext cx="426850" cy="278325"/>
              </a:xfrm>
              <a:custGeom>
                <a:avLst/>
                <a:gdLst/>
                <a:ahLst/>
                <a:cxnLst/>
                <a:rect l="l" t="t" r="r" b="b"/>
                <a:pathLst>
                  <a:path w="17074" h="11133" extrusionOk="0">
                    <a:moveTo>
                      <a:pt x="1560" y="0"/>
                    </a:moveTo>
                    <a:cubicBezTo>
                      <a:pt x="691" y="0"/>
                      <a:pt x="0" y="703"/>
                      <a:pt x="0" y="1572"/>
                    </a:cubicBezTo>
                    <a:lnTo>
                      <a:pt x="0" y="9573"/>
                    </a:lnTo>
                    <a:cubicBezTo>
                      <a:pt x="0" y="10442"/>
                      <a:pt x="691" y="11133"/>
                      <a:pt x="1560" y="11133"/>
                    </a:cubicBezTo>
                    <a:lnTo>
                      <a:pt x="15514" y="11133"/>
                    </a:lnTo>
                    <a:cubicBezTo>
                      <a:pt x="16383" y="11133"/>
                      <a:pt x="17062" y="10442"/>
                      <a:pt x="17074" y="9573"/>
                    </a:cubicBezTo>
                    <a:lnTo>
                      <a:pt x="17074" y="1572"/>
                    </a:lnTo>
                    <a:cubicBezTo>
                      <a:pt x="17074" y="703"/>
                      <a:pt x="16383" y="0"/>
                      <a:pt x="15514" y="0"/>
                    </a:cubicBezTo>
                    <a:close/>
                  </a:path>
                </a:pathLst>
              </a:custGeom>
              <a:solidFill>
                <a:srgbClr val="ABF2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3487;p64">
                <a:extLst>
                  <a:ext uri="{FF2B5EF4-FFF2-40B4-BE49-F238E27FC236}">
                    <a16:creationId xmlns:a16="http://schemas.microsoft.com/office/drawing/2014/main" id="{8AD3C8F7-94AC-6B53-9BC7-257A96CB7203}"/>
                  </a:ext>
                </a:extLst>
              </p:cNvPr>
              <p:cNvSpPr/>
              <p:nvPr/>
            </p:nvSpPr>
            <p:spPr>
              <a:xfrm>
                <a:off x="3887375" y="2445375"/>
                <a:ext cx="434600" cy="285775"/>
              </a:xfrm>
              <a:custGeom>
                <a:avLst/>
                <a:gdLst/>
                <a:ahLst/>
                <a:cxnLst/>
                <a:rect l="l" t="t" r="r" b="b"/>
                <a:pathLst>
                  <a:path w="17384" h="11431" extrusionOk="0">
                    <a:moveTo>
                      <a:pt x="15669" y="310"/>
                    </a:moveTo>
                    <a:cubicBezTo>
                      <a:pt x="16443" y="310"/>
                      <a:pt x="17074" y="941"/>
                      <a:pt x="17074" y="1715"/>
                    </a:cubicBezTo>
                    <a:lnTo>
                      <a:pt x="17074" y="9716"/>
                    </a:lnTo>
                    <a:cubicBezTo>
                      <a:pt x="17074" y="10490"/>
                      <a:pt x="16443" y="11121"/>
                      <a:pt x="15669" y="11121"/>
                    </a:cubicBezTo>
                    <a:lnTo>
                      <a:pt x="1715" y="11121"/>
                    </a:lnTo>
                    <a:cubicBezTo>
                      <a:pt x="941" y="11121"/>
                      <a:pt x="310" y="10490"/>
                      <a:pt x="310" y="9716"/>
                    </a:cubicBezTo>
                    <a:lnTo>
                      <a:pt x="310" y="1715"/>
                    </a:lnTo>
                    <a:cubicBezTo>
                      <a:pt x="310" y="941"/>
                      <a:pt x="941" y="310"/>
                      <a:pt x="1715" y="310"/>
                    </a:cubicBezTo>
                    <a:close/>
                    <a:moveTo>
                      <a:pt x="1715" y="0"/>
                    </a:moveTo>
                    <a:cubicBezTo>
                      <a:pt x="775" y="0"/>
                      <a:pt x="1" y="774"/>
                      <a:pt x="1" y="1715"/>
                    </a:cubicBezTo>
                    <a:lnTo>
                      <a:pt x="1" y="9716"/>
                    </a:lnTo>
                    <a:cubicBezTo>
                      <a:pt x="1" y="10656"/>
                      <a:pt x="775" y="11430"/>
                      <a:pt x="1715" y="11430"/>
                    </a:cubicBezTo>
                    <a:lnTo>
                      <a:pt x="15669" y="11430"/>
                    </a:lnTo>
                    <a:cubicBezTo>
                      <a:pt x="16610" y="11430"/>
                      <a:pt x="17384" y="10656"/>
                      <a:pt x="17384" y="9716"/>
                    </a:cubicBezTo>
                    <a:lnTo>
                      <a:pt x="17384" y="1715"/>
                    </a:lnTo>
                    <a:cubicBezTo>
                      <a:pt x="17384" y="774"/>
                      <a:pt x="16610" y="0"/>
                      <a:pt x="156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3488;p64">
                <a:extLst>
                  <a:ext uri="{FF2B5EF4-FFF2-40B4-BE49-F238E27FC236}">
                    <a16:creationId xmlns:a16="http://schemas.microsoft.com/office/drawing/2014/main" id="{C4F7CB02-9C1F-2824-A859-8D3B95AE0F82}"/>
                  </a:ext>
                </a:extLst>
              </p:cNvPr>
              <p:cNvSpPr/>
              <p:nvPr/>
            </p:nvSpPr>
            <p:spPr>
              <a:xfrm>
                <a:off x="3937675" y="2483175"/>
                <a:ext cx="11075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4430" y="1251"/>
                    </a:lnTo>
                    <a:lnTo>
                      <a:pt x="4430" y="1"/>
                    </a:lnTo>
                    <a:close/>
                  </a:path>
                </a:pathLst>
              </a:custGeom>
              <a:solidFill>
                <a:srgbClr val="67BB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3489;p64">
                <a:extLst>
                  <a:ext uri="{FF2B5EF4-FFF2-40B4-BE49-F238E27FC236}">
                    <a16:creationId xmlns:a16="http://schemas.microsoft.com/office/drawing/2014/main" id="{58BE65F2-7683-2662-12B2-982B8F39D7F2}"/>
                  </a:ext>
                </a:extLst>
              </p:cNvPr>
              <p:cNvSpPr/>
              <p:nvPr/>
            </p:nvSpPr>
            <p:spPr>
              <a:xfrm>
                <a:off x="4048700" y="2483175"/>
                <a:ext cx="22297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8919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8919" y="1251"/>
                    </a:lnTo>
                    <a:lnTo>
                      <a:pt x="8919" y="1"/>
                    </a:lnTo>
                    <a:close/>
                  </a:path>
                </a:pathLst>
              </a:custGeom>
              <a:solidFill>
                <a:srgbClr val="97E3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3490;p64">
                <a:extLst>
                  <a:ext uri="{FF2B5EF4-FFF2-40B4-BE49-F238E27FC236}">
                    <a16:creationId xmlns:a16="http://schemas.microsoft.com/office/drawing/2014/main" id="{82511350-6B09-223A-7148-4E9C1C9FE630}"/>
                  </a:ext>
                </a:extLst>
              </p:cNvPr>
              <p:cNvSpPr/>
              <p:nvPr/>
            </p:nvSpPr>
            <p:spPr>
              <a:xfrm>
                <a:off x="3937675" y="2542700"/>
                <a:ext cx="23160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9264" y="1251"/>
                    </a:lnTo>
                    <a:lnTo>
                      <a:pt x="9264" y="1"/>
                    </a:lnTo>
                    <a:close/>
                  </a:path>
                </a:pathLst>
              </a:custGeom>
              <a:solidFill>
                <a:srgbClr val="67BB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3491;p64">
                <a:extLst>
                  <a:ext uri="{FF2B5EF4-FFF2-40B4-BE49-F238E27FC236}">
                    <a16:creationId xmlns:a16="http://schemas.microsoft.com/office/drawing/2014/main" id="{256B91A7-5925-6C76-D2E4-3DBD1BF84C6F}"/>
                  </a:ext>
                </a:extLst>
              </p:cNvPr>
              <p:cNvSpPr/>
              <p:nvPr/>
            </p:nvSpPr>
            <p:spPr>
              <a:xfrm>
                <a:off x="4169250" y="2542700"/>
                <a:ext cx="10242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4097" y="1251"/>
                    </a:lnTo>
                    <a:lnTo>
                      <a:pt x="4097" y="1"/>
                    </a:lnTo>
                    <a:close/>
                  </a:path>
                </a:pathLst>
              </a:custGeom>
              <a:solidFill>
                <a:srgbClr val="97E3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3492;p64">
                <a:extLst>
                  <a:ext uri="{FF2B5EF4-FFF2-40B4-BE49-F238E27FC236}">
                    <a16:creationId xmlns:a16="http://schemas.microsoft.com/office/drawing/2014/main" id="{0BE85D07-DC7B-771F-2C67-972C3A30F259}"/>
                  </a:ext>
                </a:extLst>
              </p:cNvPr>
              <p:cNvSpPr/>
              <p:nvPr/>
            </p:nvSpPr>
            <p:spPr>
              <a:xfrm>
                <a:off x="3937675" y="2602225"/>
                <a:ext cx="167025" cy="31300"/>
              </a:xfrm>
              <a:custGeom>
                <a:avLst/>
                <a:gdLst/>
                <a:ahLst/>
                <a:cxnLst/>
                <a:rect l="l" t="t" r="r" b="b"/>
                <a:pathLst>
                  <a:path w="6681" h="1252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6680" y="1251"/>
                    </a:lnTo>
                    <a:lnTo>
                      <a:pt x="6680" y="1"/>
                    </a:lnTo>
                    <a:close/>
                  </a:path>
                </a:pathLst>
              </a:custGeom>
              <a:solidFill>
                <a:srgbClr val="67BB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3493;p64">
                <a:extLst>
                  <a:ext uri="{FF2B5EF4-FFF2-40B4-BE49-F238E27FC236}">
                    <a16:creationId xmlns:a16="http://schemas.microsoft.com/office/drawing/2014/main" id="{86BD3376-D158-92B4-31C5-5470DC7EE71F}"/>
                  </a:ext>
                </a:extLst>
              </p:cNvPr>
              <p:cNvSpPr/>
              <p:nvPr/>
            </p:nvSpPr>
            <p:spPr>
              <a:xfrm>
                <a:off x="4104675" y="2602225"/>
                <a:ext cx="167000" cy="31300"/>
              </a:xfrm>
              <a:custGeom>
                <a:avLst/>
                <a:gdLst/>
                <a:ahLst/>
                <a:cxnLst/>
                <a:rect l="l" t="t" r="r" b="b"/>
                <a:pathLst>
                  <a:path w="6680" h="1252" extrusionOk="0">
                    <a:moveTo>
                      <a:pt x="0" y="1"/>
                    </a:moveTo>
                    <a:lnTo>
                      <a:pt x="0" y="1251"/>
                    </a:lnTo>
                    <a:lnTo>
                      <a:pt x="6680" y="1251"/>
                    </a:lnTo>
                    <a:lnTo>
                      <a:pt x="6680" y="1"/>
                    </a:lnTo>
                    <a:close/>
                  </a:path>
                </a:pathLst>
              </a:custGeom>
              <a:solidFill>
                <a:srgbClr val="97E3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3494;p64">
                <a:extLst>
                  <a:ext uri="{FF2B5EF4-FFF2-40B4-BE49-F238E27FC236}">
                    <a16:creationId xmlns:a16="http://schemas.microsoft.com/office/drawing/2014/main" id="{6D0CEEBF-F4CA-5CEF-6530-0C377C37733A}"/>
                  </a:ext>
                </a:extLst>
              </p:cNvPr>
              <p:cNvSpPr/>
              <p:nvPr/>
            </p:nvSpPr>
            <p:spPr>
              <a:xfrm>
                <a:off x="3937675" y="2661775"/>
                <a:ext cx="27237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10895" h="1251" extrusionOk="0">
                    <a:moveTo>
                      <a:pt x="1" y="0"/>
                    </a:moveTo>
                    <a:lnTo>
                      <a:pt x="1" y="1250"/>
                    </a:lnTo>
                    <a:lnTo>
                      <a:pt x="10895" y="1250"/>
                    </a:lnTo>
                    <a:lnTo>
                      <a:pt x="10895" y="0"/>
                    </a:lnTo>
                    <a:close/>
                  </a:path>
                </a:pathLst>
              </a:custGeom>
              <a:solidFill>
                <a:srgbClr val="67BB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3495;p64">
                <a:extLst>
                  <a:ext uri="{FF2B5EF4-FFF2-40B4-BE49-F238E27FC236}">
                    <a16:creationId xmlns:a16="http://schemas.microsoft.com/office/drawing/2014/main" id="{88422CA5-630D-901B-9F64-725F8A0BC0FF}"/>
                  </a:ext>
                </a:extLst>
              </p:cNvPr>
              <p:cNvSpPr/>
              <p:nvPr/>
            </p:nvSpPr>
            <p:spPr>
              <a:xfrm>
                <a:off x="4210325" y="2661775"/>
                <a:ext cx="6135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251" extrusionOk="0">
                    <a:moveTo>
                      <a:pt x="1" y="0"/>
                    </a:moveTo>
                    <a:lnTo>
                      <a:pt x="1" y="1250"/>
                    </a:lnTo>
                    <a:lnTo>
                      <a:pt x="2454" y="1250"/>
                    </a:lnTo>
                    <a:lnTo>
                      <a:pt x="2454" y="0"/>
                    </a:lnTo>
                    <a:close/>
                  </a:path>
                </a:pathLst>
              </a:custGeom>
              <a:solidFill>
                <a:srgbClr val="97E3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" name="Google Shape;3496;p64">
              <a:extLst>
                <a:ext uri="{FF2B5EF4-FFF2-40B4-BE49-F238E27FC236}">
                  <a16:creationId xmlns:a16="http://schemas.microsoft.com/office/drawing/2014/main" id="{12DBDB22-5953-47B9-7C3E-27A5C0AE74AD}"/>
                </a:ext>
              </a:extLst>
            </p:cNvPr>
            <p:cNvSpPr/>
            <p:nvPr/>
          </p:nvSpPr>
          <p:spPr>
            <a:xfrm>
              <a:off x="3798975" y="2351900"/>
              <a:ext cx="142900" cy="142900"/>
            </a:xfrm>
            <a:custGeom>
              <a:avLst/>
              <a:gdLst/>
              <a:ahLst/>
              <a:cxnLst/>
              <a:rect l="l" t="t" r="r" b="b"/>
              <a:pathLst>
                <a:path w="5716" h="5716" extrusionOk="0">
                  <a:moveTo>
                    <a:pt x="2858" y="322"/>
                  </a:moveTo>
                  <a:cubicBezTo>
                    <a:pt x="4251" y="322"/>
                    <a:pt x="5394" y="1465"/>
                    <a:pt x="5394" y="2858"/>
                  </a:cubicBezTo>
                  <a:cubicBezTo>
                    <a:pt x="5394" y="4263"/>
                    <a:pt x="4251" y="5406"/>
                    <a:pt x="2858" y="5406"/>
                  </a:cubicBezTo>
                  <a:cubicBezTo>
                    <a:pt x="1453" y="5406"/>
                    <a:pt x="310" y="4263"/>
                    <a:pt x="310" y="2858"/>
                  </a:cubicBezTo>
                  <a:cubicBezTo>
                    <a:pt x="310" y="1465"/>
                    <a:pt x="1453" y="322"/>
                    <a:pt x="2858" y="322"/>
                  </a:cubicBezTo>
                  <a:close/>
                  <a:moveTo>
                    <a:pt x="2858" y="1"/>
                  </a:moveTo>
                  <a:cubicBezTo>
                    <a:pt x="1274" y="1"/>
                    <a:pt x="0" y="1287"/>
                    <a:pt x="0" y="2858"/>
                  </a:cubicBezTo>
                  <a:cubicBezTo>
                    <a:pt x="0" y="4442"/>
                    <a:pt x="1274" y="5716"/>
                    <a:pt x="2858" y="5716"/>
                  </a:cubicBezTo>
                  <a:cubicBezTo>
                    <a:pt x="4430" y="5716"/>
                    <a:pt x="5715" y="4442"/>
                    <a:pt x="5715" y="2858"/>
                  </a:cubicBezTo>
                  <a:cubicBezTo>
                    <a:pt x="5715" y="1287"/>
                    <a:pt x="4430" y="1"/>
                    <a:pt x="28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497;p64">
              <a:extLst>
                <a:ext uri="{FF2B5EF4-FFF2-40B4-BE49-F238E27FC236}">
                  <a16:creationId xmlns:a16="http://schemas.microsoft.com/office/drawing/2014/main" id="{8748F6F8-2199-E50D-E5CD-34A559620C26}"/>
                </a:ext>
              </a:extLst>
            </p:cNvPr>
            <p:cNvSpPr/>
            <p:nvPr/>
          </p:nvSpPr>
          <p:spPr>
            <a:xfrm>
              <a:off x="3843925" y="2382875"/>
              <a:ext cx="70275" cy="80975"/>
            </a:xfrm>
            <a:custGeom>
              <a:avLst/>
              <a:gdLst/>
              <a:ahLst/>
              <a:cxnLst/>
              <a:rect l="l" t="t" r="r" b="b"/>
              <a:pathLst>
                <a:path w="2811" h="3239" extrusionOk="0">
                  <a:moveTo>
                    <a:pt x="310" y="536"/>
                  </a:moveTo>
                  <a:lnTo>
                    <a:pt x="2191" y="1607"/>
                  </a:lnTo>
                  <a:lnTo>
                    <a:pt x="310" y="2691"/>
                  </a:lnTo>
                  <a:lnTo>
                    <a:pt x="310" y="536"/>
                  </a:lnTo>
                  <a:close/>
                  <a:moveTo>
                    <a:pt x="0" y="0"/>
                  </a:moveTo>
                  <a:lnTo>
                    <a:pt x="0" y="3239"/>
                  </a:lnTo>
                  <a:lnTo>
                    <a:pt x="2810" y="1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498;p64">
              <a:extLst>
                <a:ext uri="{FF2B5EF4-FFF2-40B4-BE49-F238E27FC236}">
                  <a16:creationId xmlns:a16="http://schemas.microsoft.com/office/drawing/2014/main" id="{494825E4-F77A-B3AD-0F68-641AE1ED5BE8}"/>
                </a:ext>
              </a:extLst>
            </p:cNvPr>
            <p:cNvSpPr/>
            <p:nvPr/>
          </p:nvSpPr>
          <p:spPr>
            <a:xfrm>
              <a:off x="3676925" y="2867750"/>
              <a:ext cx="356325" cy="215525"/>
            </a:xfrm>
            <a:custGeom>
              <a:avLst/>
              <a:gdLst/>
              <a:ahLst/>
              <a:cxnLst/>
              <a:rect l="l" t="t" r="r" b="b"/>
              <a:pathLst>
                <a:path w="14253" h="8621" extrusionOk="0">
                  <a:moveTo>
                    <a:pt x="1561" y="0"/>
                  </a:moveTo>
                  <a:cubicBezTo>
                    <a:pt x="691" y="0"/>
                    <a:pt x="1" y="703"/>
                    <a:pt x="1" y="1560"/>
                  </a:cubicBezTo>
                  <a:lnTo>
                    <a:pt x="1" y="7049"/>
                  </a:lnTo>
                  <a:cubicBezTo>
                    <a:pt x="1" y="7918"/>
                    <a:pt x="691" y="8620"/>
                    <a:pt x="1561" y="8620"/>
                  </a:cubicBezTo>
                  <a:lnTo>
                    <a:pt x="12693" y="8620"/>
                  </a:lnTo>
                  <a:cubicBezTo>
                    <a:pt x="13538" y="8620"/>
                    <a:pt x="14241" y="7918"/>
                    <a:pt x="14253" y="7049"/>
                  </a:cubicBezTo>
                  <a:lnTo>
                    <a:pt x="14253" y="1560"/>
                  </a:lnTo>
                  <a:cubicBezTo>
                    <a:pt x="14253" y="703"/>
                    <a:pt x="13550" y="0"/>
                    <a:pt x="12693" y="0"/>
                  </a:cubicBezTo>
                  <a:close/>
                </a:path>
              </a:pathLst>
            </a:custGeom>
            <a:solidFill>
              <a:srgbClr val="92F7FF">
                <a:alpha val="40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499;p64">
              <a:extLst>
                <a:ext uri="{FF2B5EF4-FFF2-40B4-BE49-F238E27FC236}">
                  <a16:creationId xmlns:a16="http://schemas.microsoft.com/office/drawing/2014/main" id="{C9642065-F9BA-F24D-0F5F-9DE80B3D27FD}"/>
                </a:ext>
              </a:extLst>
            </p:cNvPr>
            <p:cNvSpPr/>
            <p:nvPr/>
          </p:nvSpPr>
          <p:spPr>
            <a:xfrm>
              <a:off x="3673075" y="2863875"/>
              <a:ext cx="364050" cy="222975"/>
            </a:xfrm>
            <a:custGeom>
              <a:avLst/>
              <a:gdLst/>
              <a:ahLst/>
              <a:cxnLst/>
              <a:rect l="l" t="t" r="r" b="b"/>
              <a:pathLst>
                <a:path w="14562" h="8919" extrusionOk="0">
                  <a:moveTo>
                    <a:pt x="12847" y="322"/>
                  </a:moveTo>
                  <a:cubicBezTo>
                    <a:pt x="13621" y="322"/>
                    <a:pt x="14240" y="941"/>
                    <a:pt x="14240" y="1715"/>
                  </a:cubicBezTo>
                  <a:lnTo>
                    <a:pt x="14240" y="7204"/>
                  </a:lnTo>
                  <a:cubicBezTo>
                    <a:pt x="14240" y="7978"/>
                    <a:pt x="13621" y="8609"/>
                    <a:pt x="12847" y="8609"/>
                  </a:cubicBezTo>
                  <a:lnTo>
                    <a:pt x="1715" y="8609"/>
                  </a:lnTo>
                  <a:cubicBezTo>
                    <a:pt x="941" y="8609"/>
                    <a:pt x="310" y="7978"/>
                    <a:pt x="310" y="7204"/>
                  </a:cubicBezTo>
                  <a:lnTo>
                    <a:pt x="310" y="1715"/>
                  </a:lnTo>
                  <a:cubicBezTo>
                    <a:pt x="310" y="941"/>
                    <a:pt x="941" y="322"/>
                    <a:pt x="1715" y="322"/>
                  </a:cubicBezTo>
                  <a:close/>
                  <a:moveTo>
                    <a:pt x="1715" y="0"/>
                  </a:moveTo>
                  <a:cubicBezTo>
                    <a:pt x="774" y="0"/>
                    <a:pt x="0" y="774"/>
                    <a:pt x="0" y="1715"/>
                  </a:cubicBezTo>
                  <a:lnTo>
                    <a:pt x="0" y="7204"/>
                  </a:lnTo>
                  <a:cubicBezTo>
                    <a:pt x="0" y="8144"/>
                    <a:pt x="774" y="8918"/>
                    <a:pt x="1715" y="8918"/>
                  </a:cubicBezTo>
                  <a:lnTo>
                    <a:pt x="12847" y="8918"/>
                  </a:lnTo>
                  <a:cubicBezTo>
                    <a:pt x="13788" y="8918"/>
                    <a:pt x="14561" y="8156"/>
                    <a:pt x="14561" y="7204"/>
                  </a:cubicBezTo>
                  <a:lnTo>
                    <a:pt x="14561" y="1715"/>
                  </a:lnTo>
                  <a:cubicBezTo>
                    <a:pt x="14561" y="774"/>
                    <a:pt x="13788" y="0"/>
                    <a:pt x="128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500;p64">
              <a:extLst>
                <a:ext uri="{FF2B5EF4-FFF2-40B4-BE49-F238E27FC236}">
                  <a16:creationId xmlns:a16="http://schemas.microsoft.com/office/drawing/2014/main" id="{7ED4FB19-131B-E3BB-7835-45B75D599926}"/>
                </a:ext>
              </a:extLst>
            </p:cNvPr>
            <p:cNvSpPr/>
            <p:nvPr/>
          </p:nvSpPr>
          <p:spPr>
            <a:xfrm>
              <a:off x="4093950" y="2867750"/>
              <a:ext cx="356325" cy="215525"/>
            </a:xfrm>
            <a:custGeom>
              <a:avLst/>
              <a:gdLst/>
              <a:ahLst/>
              <a:cxnLst/>
              <a:rect l="l" t="t" r="r" b="b"/>
              <a:pathLst>
                <a:path w="14253" h="8621" extrusionOk="0">
                  <a:moveTo>
                    <a:pt x="1560" y="0"/>
                  </a:moveTo>
                  <a:cubicBezTo>
                    <a:pt x="703" y="0"/>
                    <a:pt x="1" y="703"/>
                    <a:pt x="1" y="1560"/>
                  </a:cubicBezTo>
                  <a:lnTo>
                    <a:pt x="1" y="7049"/>
                  </a:lnTo>
                  <a:cubicBezTo>
                    <a:pt x="1" y="7918"/>
                    <a:pt x="703" y="8620"/>
                    <a:pt x="1560" y="8620"/>
                  </a:cubicBezTo>
                  <a:lnTo>
                    <a:pt x="12693" y="8620"/>
                  </a:lnTo>
                  <a:cubicBezTo>
                    <a:pt x="13562" y="8620"/>
                    <a:pt x="14252" y="7918"/>
                    <a:pt x="14252" y="7049"/>
                  </a:cubicBezTo>
                  <a:lnTo>
                    <a:pt x="14252" y="1560"/>
                  </a:lnTo>
                  <a:cubicBezTo>
                    <a:pt x="14252" y="703"/>
                    <a:pt x="13550" y="0"/>
                    <a:pt x="12693" y="0"/>
                  </a:cubicBezTo>
                  <a:close/>
                </a:path>
              </a:pathLst>
            </a:custGeom>
            <a:solidFill>
              <a:srgbClr val="92F7FF">
                <a:alpha val="40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501;p64">
              <a:extLst>
                <a:ext uri="{FF2B5EF4-FFF2-40B4-BE49-F238E27FC236}">
                  <a16:creationId xmlns:a16="http://schemas.microsoft.com/office/drawing/2014/main" id="{D6B3DD53-CB2B-42EC-ADD0-ACA74E577D96}"/>
                </a:ext>
              </a:extLst>
            </p:cNvPr>
            <p:cNvSpPr/>
            <p:nvPr/>
          </p:nvSpPr>
          <p:spPr>
            <a:xfrm>
              <a:off x="4090075" y="2863875"/>
              <a:ext cx="364375" cy="222975"/>
            </a:xfrm>
            <a:custGeom>
              <a:avLst/>
              <a:gdLst/>
              <a:ahLst/>
              <a:cxnLst/>
              <a:rect l="l" t="t" r="r" b="b"/>
              <a:pathLst>
                <a:path w="14575" h="8919" extrusionOk="0">
                  <a:moveTo>
                    <a:pt x="12860" y="322"/>
                  </a:moveTo>
                  <a:cubicBezTo>
                    <a:pt x="13633" y="322"/>
                    <a:pt x="14264" y="941"/>
                    <a:pt x="14264" y="1715"/>
                  </a:cubicBezTo>
                  <a:lnTo>
                    <a:pt x="14264" y="7204"/>
                  </a:lnTo>
                  <a:cubicBezTo>
                    <a:pt x="14264" y="7978"/>
                    <a:pt x="13633" y="8609"/>
                    <a:pt x="12860" y="8609"/>
                  </a:cubicBezTo>
                  <a:lnTo>
                    <a:pt x="1727" y="8609"/>
                  </a:lnTo>
                  <a:cubicBezTo>
                    <a:pt x="953" y="8609"/>
                    <a:pt x="334" y="7978"/>
                    <a:pt x="334" y="7204"/>
                  </a:cubicBezTo>
                  <a:lnTo>
                    <a:pt x="334" y="1715"/>
                  </a:lnTo>
                  <a:cubicBezTo>
                    <a:pt x="334" y="941"/>
                    <a:pt x="953" y="322"/>
                    <a:pt x="1727" y="322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74"/>
                    <a:pt x="1" y="1715"/>
                  </a:cubicBezTo>
                  <a:lnTo>
                    <a:pt x="1" y="7204"/>
                  </a:lnTo>
                  <a:cubicBezTo>
                    <a:pt x="1" y="8144"/>
                    <a:pt x="775" y="8918"/>
                    <a:pt x="1715" y="8918"/>
                  </a:cubicBezTo>
                  <a:lnTo>
                    <a:pt x="12848" y="8918"/>
                  </a:lnTo>
                  <a:cubicBezTo>
                    <a:pt x="13800" y="8918"/>
                    <a:pt x="14574" y="8156"/>
                    <a:pt x="14562" y="7204"/>
                  </a:cubicBezTo>
                  <a:lnTo>
                    <a:pt x="14562" y="1715"/>
                  </a:lnTo>
                  <a:cubicBezTo>
                    <a:pt x="14562" y="774"/>
                    <a:pt x="13788" y="0"/>
                    <a:pt x="128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502;p64">
              <a:extLst>
                <a:ext uri="{FF2B5EF4-FFF2-40B4-BE49-F238E27FC236}">
                  <a16:creationId xmlns:a16="http://schemas.microsoft.com/office/drawing/2014/main" id="{16842B77-B98A-40C9-6C3C-21039FFC91BD}"/>
                </a:ext>
              </a:extLst>
            </p:cNvPr>
            <p:cNvSpPr/>
            <p:nvPr/>
          </p:nvSpPr>
          <p:spPr>
            <a:xfrm>
              <a:off x="3676925" y="3134750"/>
              <a:ext cx="356325" cy="215525"/>
            </a:xfrm>
            <a:custGeom>
              <a:avLst/>
              <a:gdLst/>
              <a:ahLst/>
              <a:cxnLst/>
              <a:rect l="l" t="t" r="r" b="b"/>
              <a:pathLst>
                <a:path w="14253" h="8621" extrusionOk="0">
                  <a:moveTo>
                    <a:pt x="1561" y="0"/>
                  </a:moveTo>
                  <a:cubicBezTo>
                    <a:pt x="691" y="0"/>
                    <a:pt x="1" y="703"/>
                    <a:pt x="1" y="1572"/>
                  </a:cubicBezTo>
                  <a:lnTo>
                    <a:pt x="1" y="7060"/>
                  </a:lnTo>
                  <a:cubicBezTo>
                    <a:pt x="1" y="7918"/>
                    <a:pt x="691" y="8620"/>
                    <a:pt x="1561" y="8620"/>
                  </a:cubicBezTo>
                  <a:lnTo>
                    <a:pt x="12693" y="8620"/>
                  </a:lnTo>
                  <a:cubicBezTo>
                    <a:pt x="13538" y="8620"/>
                    <a:pt x="14241" y="7918"/>
                    <a:pt x="14253" y="7060"/>
                  </a:cubicBezTo>
                  <a:lnTo>
                    <a:pt x="14253" y="1572"/>
                  </a:lnTo>
                  <a:cubicBezTo>
                    <a:pt x="14253" y="703"/>
                    <a:pt x="13550" y="0"/>
                    <a:pt x="12693" y="0"/>
                  </a:cubicBezTo>
                  <a:close/>
                </a:path>
              </a:pathLst>
            </a:custGeom>
            <a:solidFill>
              <a:srgbClr val="92F7FF">
                <a:alpha val="40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503;p64">
              <a:extLst>
                <a:ext uri="{FF2B5EF4-FFF2-40B4-BE49-F238E27FC236}">
                  <a16:creationId xmlns:a16="http://schemas.microsoft.com/office/drawing/2014/main" id="{F119BC3E-F790-8C5D-7C73-355B8BBF8FD4}"/>
                </a:ext>
              </a:extLst>
            </p:cNvPr>
            <p:cNvSpPr/>
            <p:nvPr/>
          </p:nvSpPr>
          <p:spPr>
            <a:xfrm>
              <a:off x="3673075" y="3131175"/>
              <a:ext cx="364050" cy="222950"/>
            </a:xfrm>
            <a:custGeom>
              <a:avLst/>
              <a:gdLst/>
              <a:ahLst/>
              <a:cxnLst/>
              <a:rect l="l" t="t" r="r" b="b"/>
              <a:pathLst>
                <a:path w="14562" h="8918" extrusionOk="0">
                  <a:moveTo>
                    <a:pt x="12847" y="310"/>
                  </a:moveTo>
                  <a:cubicBezTo>
                    <a:pt x="13621" y="310"/>
                    <a:pt x="14240" y="941"/>
                    <a:pt x="14240" y="1715"/>
                  </a:cubicBezTo>
                  <a:lnTo>
                    <a:pt x="14240" y="7203"/>
                  </a:lnTo>
                  <a:cubicBezTo>
                    <a:pt x="14240" y="7977"/>
                    <a:pt x="13621" y="8596"/>
                    <a:pt x="12847" y="8596"/>
                  </a:cubicBezTo>
                  <a:lnTo>
                    <a:pt x="1715" y="8596"/>
                  </a:lnTo>
                  <a:cubicBezTo>
                    <a:pt x="941" y="8596"/>
                    <a:pt x="310" y="7977"/>
                    <a:pt x="310" y="7203"/>
                  </a:cubicBezTo>
                  <a:lnTo>
                    <a:pt x="310" y="1715"/>
                  </a:lnTo>
                  <a:cubicBezTo>
                    <a:pt x="310" y="941"/>
                    <a:pt x="941" y="310"/>
                    <a:pt x="1715" y="310"/>
                  </a:cubicBezTo>
                  <a:close/>
                  <a:moveTo>
                    <a:pt x="1715" y="0"/>
                  </a:moveTo>
                  <a:cubicBezTo>
                    <a:pt x="774" y="0"/>
                    <a:pt x="0" y="774"/>
                    <a:pt x="0" y="1715"/>
                  </a:cubicBezTo>
                  <a:lnTo>
                    <a:pt x="0" y="7203"/>
                  </a:lnTo>
                  <a:cubicBezTo>
                    <a:pt x="0" y="8144"/>
                    <a:pt x="774" y="8918"/>
                    <a:pt x="1715" y="8918"/>
                  </a:cubicBezTo>
                  <a:lnTo>
                    <a:pt x="12847" y="8918"/>
                  </a:lnTo>
                  <a:cubicBezTo>
                    <a:pt x="13788" y="8918"/>
                    <a:pt x="14561" y="8144"/>
                    <a:pt x="14561" y="7203"/>
                  </a:cubicBezTo>
                  <a:lnTo>
                    <a:pt x="14561" y="1715"/>
                  </a:lnTo>
                  <a:cubicBezTo>
                    <a:pt x="14561" y="774"/>
                    <a:pt x="13788" y="0"/>
                    <a:pt x="128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504;p64">
              <a:extLst>
                <a:ext uri="{FF2B5EF4-FFF2-40B4-BE49-F238E27FC236}">
                  <a16:creationId xmlns:a16="http://schemas.microsoft.com/office/drawing/2014/main" id="{1BD09C9F-8CFE-468B-0EB5-D42F6597CE6C}"/>
                </a:ext>
              </a:extLst>
            </p:cNvPr>
            <p:cNvSpPr/>
            <p:nvPr/>
          </p:nvSpPr>
          <p:spPr>
            <a:xfrm>
              <a:off x="4093950" y="3134750"/>
              <a:ext cx="356325" cy="215525"/>
            </a:xfrm>
            <a:custGeom>
              <a:avLst/>
              <a:gdLst/>
              <a:ahLst/>
              <a:cxnLst/>
              <a:rect l="l" t="t" r="r" b="b"/>
              <a:pathLst>
                <a:path w="14253" h="8621" extrusionOk="0">
                  <a:moveTo>
                    <a:pt x="1560" y="0"/>
                  </a:moveTo>
                  <a:cubicBezTo>
                    <a:pt x="703" y="0"/>
                    <a:pt x="1" y="703"/>
                    <a:pt x="1" y="1572"/>
                  </a:cubicBezTo>
                  <a:lnTo>
                    <a:pt x="1" y="7060"/>
                  </a:lnTo>
                  <a:cubicBezTo>
                    <a:pt x="1" y="7918"/>
                    <a:pt x="703" y="8620"/>
                    <a:pt x="1560" y="8620"/>
                  </a:cubicBezTo>
                  <a:lnTo>
                    <a:pt x="12693" y="8620"/>
                  </a:lnTo>
                  <a:cubicBezTo>
                    <a:pt x="13562" y="8620"/>
                    <a:pt x="14252" y="7918"/>
                    <a:pt x="14252" y="7060"/>
                  </a:cubicBezTo>
                  <a:lnTo>
                    <a:pt x="14252" y="1572"/>
                  </a:lnTo>
                  <a:cubicBezTo>
                    <a:pt x="14252" y="703"/>
                    <a:pt x="13550" y="0"/>
                    <a:pt x="12693" y="0"/>
                  </a:cubicBezTo>
                  <a:close/>
                </a:path>
              </a:pathLst>
            </a:custGeom>
            <a:solidFill>
              <a:srgbClr val="92F7FF">
                <a:alpha val="40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505;p64">
              <a:extLst>
                <a:ext uri="{FF2B5EF4-FFF2-40B4-BE49-F238E27FC236}">
                  <a16:creationId xmlns:a16="http://schemas.microsoft.com/office/drawing/2014/main" id="{8B7BBC1F-AEE8-E25F-B309-A11DD578B60F}"/>
                </a:ext>
              </a:extLst>
            </p:cNvPr>
            <p:cNvSpPr/>
            <p:nvPr/>
          </p:nvSpPr>
          <p:spPr>
            <a:xfrm>
              <a:off x="4090075" y="3131175"/>
              <a:ext cx="364375" cy="222950"/>
            </a:xfrm>
            <a:custGeom>
              <a:avLst/>
              <a:gdLst/>
              <a:ahLst/>
              <a:cxnLst/>
              <a:rect l="l" t="t" r="r" b="b"/>
              <a:pathLst>
                <a:path w="14575" h="8918" extrusionOk="0">
                  <a:moveTo>
                    <a:pt x="12860" y="310"/>
                  </a:moveTo>
                  <a:cubicBezTo>
                    <a:pt x="13633" y="310"/>
                    <a:pt x="14264" y="941"/>
                    <a:pt x="14264" y="1715"/>
                  </a:cubicBezTo>
                  <a:lnTo>
                    <a:pt x="14264" y="7203"/>
                  </a:lnTo>
                  <a:cubicBezTo>
                    <a:pt x="14264" y="7977"/>
                    <a:pt x="13633" y="8596"/>
                    <a:pt x="12860" y="8596"/>
                  </a:cubicBezTo>
                  <a:lnTo>
                    <a:pt x="1727" y="8596"/>
                  </a:lnTo>
                  <a:cubicBezTo>
                    <a:pt x="953" y="8596"/>
                    <a:pt x="334" y="7977"/>
                    <a:pt x="334" y="7203"/>
                  </a:cubicBezTo>
                  <a:lnTo>
                    <a:pt x="334" y="1715"/>
                  </a:lnTo>
                  <a:cubicBezTo>
                    <a:pt x="334" y="941"/>
                    <a:pt x="953" y="310"/>
                    <a:pt x="1727" y="310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74"/>
                    <a:pt x="1" y="1715"/>
                  </a:cubicBezTo>
                  <a:lnTo>
                    <a:pt x="1" y="7203"/>
                  </a:lnTo>
                  <a:cubicBezTo>
                    <a:pt x="1" y="8144"/>
                    <a:pt x="775" y="8918"/>
                    <a:pt x="1715" y="8918"/>
                  </a:cubicBezTo>
                  <a:lnTo>
                    <a:pt x="12848" y="8918"/>
                  </a:lnTo>
                  <a:cubicBezTo>
                    <a:pt x="13800" y="8918"/>
                    <a:pt x="14574" y="8144"/>
                    <a:pt x="14562" y="7203"/>
                  </a:cubicBezTo>
                  <a:lnTo>
                    <a:pt x="14562" y="1715"/>
                  </a:lnTo>
                  <a:cubicBezTo>
                    <a:pt x="14562" y="774"/>
                    <a:pt x="13788" y="0"/>
                    <a:pt x="128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506;p64">
              <a:extLst>
                <a:ext uri="{FF2B5EF4-FFF2-40B4-BE49-F238E27FC236}">
                  <a16:creationId xmlns:a16="http://schemas.microsoft.com/office/drawing/2014/main" id="{D28BE19F-5DF2-8A94-A5B1-7CA7401E94CE}"/>
                </a:ext>
              </a:extLst>
            </p:cNvPr>
            <p:cNvSpPr/>
            <p:nvPr/>
          </p:nvSpPr>
          <p:spPr>
            <a:xfrm>
              <a:off x="4122825" y="3429425"/>
              <a:ext cx="250350" cy="19375"/>
            </a:xfrm>
            <a:custGeom>
              <a:avLst/>
              <a:gdLst/>
              <a:ahLst/>
              <a:cxnLst/>
              <a:rect l="l" t="t" r="r" b="b"/>
              <a:pathLst>
                <a:path w="10014" h="775" extrusionOk="0">
                  <a:moveTo>
                    <a:pt x="0" y="0"/>
                  </a:moveTo>
                  <a:lnTo>
                    <a:pt x="0" y="774"/>
                  </a:lnTo>
                  <a:lnTo>
                    <a:pt x="10014" y="774"/>
                  </a:lnTo>
                  <a:lnTo>
                    <a:pt x="100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507;p64">
              <a:extLst>
                <a:ext uri="{FF2B5EF4-FFF2-40B4-BE49-F238E27FC236}">
                  <a16:creationId xmlns:a16="http://schemas.microsoft.com/office/drawing/2014/main" id="{5E1B57F0-72B9-C4DD-E47C-1558E4C6C4D7}"/>
                </a:ext>
              </a:extLst>
            </p:cNvPr>
            <p:cNvSpPr/>
            <p:nvPr/>
          </p:nvSpPr>
          <p:spPr>
            <a:xfrm>
              <a:off x="4122825" y="3480025"/>
              <a:ext cx="180100" cy="19375"/>
            </a:xfrm>
            <a:custGeom>
              <a:avLst/>
              <a:gdLst/>
              <a:ahLst/>
              <a:cxnLst/>
              <a:rect l="l" t="t" r="r" b="b"/>
              <a:pathLst>
                <a:path w="7204" h="775" extrusionOk="0">
                  <a:moveTo>
                    <a:pt x="0" y="0"/>
                  </a:moveTo>
                  <a:lnTo>
                    <a:pt x="0" y="774"/>
                  </a:lnTo>
                  <a:lnTo>
                    <a:pt x="7204" y="774"/>
                  </a:lnTo>
                  <a:lnTo>
                    <a:pt x="7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508;p64">
              <a:extLst>
                <a:ext uri="{FF2B5EF4-FFF2-40B4-BE49-F238E27FC236}">
                  <a16:creationId xmlns:a16="http://schemas.microsoft.com/office/drawing/2014/main" id="{B243581D-2678-2293-2501-1B90A1104EC8}"/>
                </a:ext>
              </a:extLst>
            </p:cNvPr>
            <p:cNvSpPr/>
            <p:nvPr/>
          </p:nvSpPr>
          <p:spPr>
            <a:xfrm>
              <a:off x="4331475" y="3480025"/>
              <a:ext cx="41700" cy="19375"/>
            </a:xfrm>
            <a:custGeom>
              <a:avLst/>
              <a:gdLst/>
              <a:ahLst/>
              <a:cxnLst/>
              <a:rect l="l" t="t" r="r" b="b"/>
              <a:pathLst>
                <a:path w="1668" h="775" extrusionOk="0">
                  <a:moveTo>
                    <a:pt x="1" y="0"/>
                  </a:moveTo>
                  <a:lnTo>
                    <a:pt x="1" y="774"/>
                  </a:lnTo>
                  <a:lnTo>
                    <a:pt x="1668" y="774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509;p64">
              <a:extLst>
                <a:ext uri="{FF2B5EF4-FFF2-40B4-BE49-F238E27FC236}">
                  <a16:creationId xmlns:a16="http://schemas.microsoft.com/office/drawing/2014/main" id="{820192E0-786E-FDAA-8AAB-249B6A567070}"/>
                </a:ext>
              </a:extLst>
            </p:cNvPr>
            <p:cNvSpPr/>
            <p:nvPr/>
          </p:nvSpPr>
          <p:spPr>
            <a:xfrm>
              <a:off x="3713250" y="3429425"/>
              <a:ext cx="250350" cy="19375"/>
            </a:xfrm>
            <a:custGeom>
              <a:avLst/>
              <a:gdLst/>
              <a:ahLst/>
              <a:cxnLst/>
              <a:rect l="l" t="t" r="r" b="b"/>
              <a:pathLst>
                <a:path w="10014" h="775" extrusionOk="0">
                  <a:moveTo>
                    <a:pt x="0" y="0"/>
                  </a:moveTo>
                  <a:lnTo>
                    <a:pt x="0" y="774"/>
                  </a:lnTo>
                  <a:lnTo>
                    <a:pt x="10014" y="774"/>
                  </a:lnTo>
                  <a:lnTo>
                    <a:pt x="100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510;p64">
              <a:extLst>
                <a:ext uri="{FF2B5EF4-FFF2-40B4-BE49-F238E27FC236}">
                  <a16:creationId xmlns:a16="http://schemas.microsoft.com/office/drawing/2014/main" id="{3C161F7B-5363-EAC4-AADA-D65764506448}"/>
                </a:ext>
              </a:extLst>
            </p:cNvPr>
            <p:cNvSpPr/>
            <p:nvPr/>
          </p:nvSpPr>
          <p:spPr>
            <a:xfrm>
              <a:off x="3713250" y="3480025"/>
              <a:ext cx="131000" cy="19375"/>
            </a:xfrm>
            <a:custGeom>
              <a:avLst/>
              <a:gdLst/>
              <a:ahLst/>
              <a:cxnLst/>
              <a:rect l="l" t="t" r="r" b="b"/>
              <a:pathLst>
                <a:path w="5240" h="775" extrusionOk="0">
                  <a:moveTo>
                    <a:pt x="0" y="0"/>
                  </a:moveTo>
                  <a:lnTo>
                    <a:pt x="0" y="774"/>
                  </a:lnTo>
                  <a:lnTo>
                    <a:pt x="5239" y="774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511;p64">
              <a:extLst>
                <a:ext uri="{FF2B5EF4-FFF2-40B4-BE49-F238E27FC236}">
                  <a16:creationId xmlns:a16="http://schemas.microsoft.com/office/drawing/2014/main" id="{3C21C6B8-6C32-7EA0-2580-2671E48A72D8}"/>
                </a:ext>
              </a:extLst>
            </p:cNvPr>
            <p:cNvSpPr/>
            <p:nvPr/>
          </p:nvSpPr>
          <p:spPr>
            <a:xfrm>
              <a:off x="3713250" y="3530625"/>
              <a:ext cx="285775" cy="19375"/>
            </a:xfrm>
            <a:custGeom>
              <a:avLst/>
              <a:gdLst/>
              <a:ahLst/>
              <a:cxnLst/>
              <a:rect l="l" t="t" r="r" b="b"/>
              <a:pathLst>
                <a:path w="11431" h="775" extrusionOk="0">
                  <a:moveTo>
                    <a:pt x="0" y="0"/>
                  </a:moveTo>
                  <a:lnTo>
                    <a:pt x="0" y="774"/>
                  </a:lnTo>
                  <a:lnTo>
                    <a:pt x="11430" y="774"/>
                  </a:lnTo>
                  <a:lnTo>
                    <a:pt x="114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512;p64">
              <a:extLst>
                <a:ext uri="{FF2B5EF4-FFF2-40B4-BE49-F238E27FC236}">
                  <a16:creationId xmlns:a16="http://schemas.microsoft.com/office/drawing/2014/main" id="{C3C18202-3B48-6654-5605-A9D655707846}"/>
                </a:ext>
              </a:extLst>
            </p:cNvPr>
            <p:cNvSpPr/>
            <p:nvPr/>
          </p:nvSpPr>
          <p:spPr>
            <a:xfrm>
              <a:off x="3713250" y="3581225"/>
              <a:ext cx="147650" cy="19375"/>
            </a:xfrm>
            <a:custGeom>
              <a:avLst/>
              <a:gdLst/>
              <a:ahLst/>
              <a:cxnLst/>
              <a:rect l="l" t="t" r="r" b="b"/>
              <a:pathLst>
                <a:path w="5906" h="775" extrusionOk="0">
                  <a:moveTo>
                    <a:pt x="0" y="0"/>
                  </a:moveTo>
                  <a:lnTo>
                    <a:pt x="0" y="774"/>
                  </a:lnTo>
                  <a:lnTo>
                    <a:pt x="5906" y="774"/>
                  </a:lnTo>
                  <a:lnTo>
                    <a:pt x="59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3513;p64">
              <a:extLst>
                <a:ext uri="{FF2B5EF4-FFF2-40B4-BE49-F238E27FC236}">
                  <a16:creationId xmlns:a16="http://schemas.microsoft.com/office/drawing/2014/main" id="{A9C5B9E2-C9F1-F9FF-C63E-6AFE45E1EBF8}"/>
                </a:ext>
              </a:extLst>
            </p:cNvPr>
            <p:cNvSpPr/>
            <p:nvPr/>
          </p:nvSpPr>
          <p:spPr>
            <a:xfrm>
              <a:off x="3889750" y="3581225"/>
              <a:ext cx="43500" cy="19375"/>
            </a:xfrm>
            <a:custGeom>
              <a:avLst/>
              <a:gdLst/>
              <a:ahLst/>
              <a:cxnLst/>
              <a:rect l="l" t="t" r="r" b="b"/>
              <a:pathLst>
                <a:path w="1740" h="775" extrusionOk="0">
                  <a:moveTo>
                    <a:pt x="1" y="0"/>
                  </a:moveTo>
                  <a:lnTo>
                    <a:pt x="1" y="774"/>
                  </a:lnTo>
                  <a:lnTo>
                    <a:pt x="1739" y="774"/>
                  </a:lnTo>
                  <a:lnTo>
                    <a:pt x="17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3514;p64">
              <a:extLst>
                <a:ext uri="{FF2B5EF4-FFF2-40B4-BE49-F238E27FC236}">
                  <a16:creationId xmlns:a16="http://schemas.microsoft.com/office/drawing/2014/main" id="{16F52A2A-FE50-2BE5-D9F2-D9564BBB2304}"/>
                </a:ext>
              </a:extLst>
            </p:cNvPr>
            <p:cNvSpPr/>
            <p:nvPr/>
          </p:nvSpPr>
          <p:spPr>
            <a:xfrm>
              <a:off x="4890175" y="2965675"/>
              <a:ext cx="884675" cy="630150"/>
            </a:xfrm>
            <a:custGeom>
              <a:avLst/>
              <a:gdLst/>
              <a:ahLst/>
              <a:cxnLst/>
              <a:rect l="l" t="t" r="r" b="b"/>
              <a:pathLst>
                <a:path w="35387" h="25206" extrusionOk="0">
                  <a:moveTo>
                    <a:pt x="33684" y="310"/>
                  </a:moveTo>
                  <a:cubicBezTo>
                    <a:pt x="34457" y="310"/>
                    <a:pt x="35077" y="929"/>
                    <a:pt x="35077" y="1703"/>
                  </a:cubicBezTo>
                  <a:lnTo>
                    <a:pt x="35077" y="23491"/>
                  </a:lnTo>
                  <a:cubicBezTo>
                    <a:pt x="35077" y="24265"/>
                    <a:pt x="34457" y="24896"/>
                    <a:pt x="33684" y="24896"/>
                  </a:cubicBezTo>
                  <a:lnTo>
                    <a:pt x="1715" y="24896"/>
                  </a:lnTo>
                  <a:cubicBezTo>
                    <a:pt x="929" y="24896"/>
                    <a:pt x="310" y="24265"/>
                    <a:pt x="310" y="23491"/>
                  </a:cubicBezTo>
                  <a:lnTo>
                    <a:pt x="310" y="1703"/>
                  </a:lnTo>
                  <a:cubicBezTo>
                    <a:pt x="310" y="929"/>
                    <a:pt x="929" y="310"/>
                    <a:pt x="1715" y="310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74"/>
                    <a:pt x="1" y="1703"/>
                  </a:cubicBezTo>
                  <a:lnTo>
                    <a:pt x="1" y="23491"/>
                  </a:lnTo>
                  <a:cubicBezTo>
                    <a:pt x="1" y="24432"/>
                    <a:pt x="775" y="25206"/>
                    <a:pt x="1715" y="25206"/>
                  </a:cubicBezTo>
                  <a:lnTo>
                    <a:pt x="33684" y="25206"/>
                  </a:lnTo>
                  <a:cubicBezTo>
                    <a:pt x="34612" y="25206"/>
                    <a:pt x="35386" y="24444"/>
                    <a:pt x="35386" y="23491"/>
                  </a:cubicBezTo>
                  <a:lnTo>
                    <a:pt x="35386" y="1703"/>
                  </a:lnTo>
                  <a:cubicBezTo>
                    <a:pt x="35386" y="774"/>
                    <a:pt x="34612" y="0"/>
                    <a:pt x="336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3515;p64">
              <a:extLst>
                <a:ext uri="{FF2B5EF4-FFF2-40B4-BE49-F238E27FC236}">
                  <a16:creationId xmlns:a16="http://schemas.microsoft.com/office/drawing/2014/main" id="{FA93DAB8-FC52-2748-43BF-650BD81BB3D2}"/>
                </a:ext>
              </a:extLst>
            </p:cNvPr>
            <p:cNvSpPr/>
            <p:nvPr/>
          </p:nvSpPr>
          <p:spPr>
            <a:xfrm>
              <a:off x="5354225" y="3035025"/>
              <a:ext cx="355725" cy="224750"/>
            </a:xfrm>
            <a:custGeom>
              <a:avLst/>
              <a:gdLst/>
              <a:ahLst/>
              <a:cxnLst/>
              <a:rect l="l" t="t" r="r" b="b"/>
              <a:pathLst>
                <a:path w="14229" h="8990" extrusionOk="0">
                  <a:moveTo>
                    <a:pt x="775" y="1"/>
                  </a:moveTo>
                  <a:cubicBezTo>
                    <a:pt x="334" y="1"/>
                    <a:pt x="1" y="346"/>
                    <a:pt x="1" y="774"/>
                  </a:cubicBezTo>
                  <a:lnTo>
                    <a:pt x="1" y="8216"/>
                  </a:lnTo>
                  <a:cubicBezTo>
                    <a:pt x="1" y="8656"/>
                    <a:pt x="334" y="8990"/>
                    <a:pt x="775" y="8990"/>
                  </a:cubicBezTo>
                  <a:lnTo>
                    <a:pt x="13431" y="8990"/>
                  </a:lnTo>
                  <a:cubicBezTo>
                    <a:pt x="13871" y="8990"/>
                    <a:pt x="14229" y="8656"/>
                    <a:pt x="14205" y="8216"/>
                  </a:cubicBezTo>
                  <a:lnTo>
                    <a:pt x="14205" y="774"/>
                  </a:lnTo>
                  <a:cubicBezTo>
                    <a:pt x="14205" y="346"/>
                    <a:pt x="13871" y="1"/>
                    <a:pt x="13431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3516;p64">
              <a:extLst>
                <a:ext uri="{FF2B5EF4-FFF2-40B4-BE49-F238E27FC236}">
                  <a16:creationId xmlns:a16="http://schemas.microsoft.com/office/drawing/2014/main" id="{0BA11642-FDB3-9A39-C0D9-B18CC401B100}"/>
                </a:ext>
              </a:extLst>
            </p:cNvPr>
            <p:cNvSpPr/>
            <p:nvPr/>
          </p:nvSpPr>
          <p:spPr>
            <a:xfrm>
              <a:off x="4955375" y="3314825"/>
              <a:ext cx="297675" cy="211950"/>
            </a:xfrm>
            <a:custGeom>
              <a:avLst/>
              <a:gdLst/>
              <a:ahLst/>
              <a:cxnLst/>
              <a:rect l="l" t="t" r="r" b="b"/>
              <a:pathLst>
                <a:path w="11907" h="8478" extrusionOk="0">
                  <a:moveTo>
                    <a:pt x="774" y="0"/>
                  </a:moveTo>
                  <a:cubicBezTo>
                    <a:pt x="334" y="0"/>
                    <a:pt x="0" y="346"/>
                    <a:pt x="0" y="774"/>
                  </a:cubicBezTo>
                  <a:lnTo>
                    <a:pt x="0" y="7704"/>
                  </a:lnTo>
                  <a:cubicBezTo>
                    <a:pt x="0" y="8132"/>
                    <a:pt x="334" y="8477"/>
                    <a:pt x="774" y="8477"/>
                  </a:cubicBezTo>
                  <a:lnTo>
                    <a:pt x="11133" y="8477"/>
                  </a:lnTo>
                  <a:cubicBezTo>
                    <a:pt x="11561" y="8477"/>
                    <a:pt x="11907" y="8120"/>
                    <a:pt x="11907" y="7704"/>
                  </a:cubicBezTo>
                  <a:lnTo>
                    <a:pt x="11907" y="774"/>
                  </a:lnTo>
                  <a:cubicBezTo>
                    <a:pt x="11907" y="346"/>
                    <a:pt x="11561" y="0"/>
                    <a:pt x="11133" y="0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0" name="Google Shape;3517;p64">
              <a:extLst>
                <a:ext uri="{FF2B5EF4-FFF2-40B4-BE49-F238E27FC236}">
                  <a16:creationId xmlns:a16="http://schemas.microsoft.com/office/drawing/2014/main" id="{7B4A3241-EB3A-2112-2424-AD20B5C52C9F}"/>
                </a:ext>
              </a:extLst>
            </p:cNvPr>
            <p:cNvGrpSpPr/>
            <p:nvPr/>
          </p:nvGrpSpPr>
          <p:grpSpPr>
            <a:xfrm>
              <a:off x="4893750" y="2969250"/>
              <a:ext cx="877525" cy="623000"/>
              <a:chOff x="4893750" y="2969250"/>
              <a:chExt cx="877525" cy="623000"/>
            </a:xfrm>
          </p:grpSpPr>
          <p:sp>
            <p:nvSpPr>
              <p:cNvPr id="927" name="Google Shape;3518;p64">
                <a:extLst>
                  <a:ext uri="{FF2B5EF4-FFF2-40B4-BE49-F238E27FC236}">
                    <a16:creationId xmlns:a16="http://schemas.microsoft.com/office/drawing/2014/main" id="{8448CBD6-A60D-8881-07F8-18D020DA5807}"/>
                  </a:ext>
                </a:extLst>
              </p:cNvPr>
              <p:cNvSpPr/>
              <p:nvPr/>
            </p:nvSpPr>
            <p:spPr>
              <a:xfrm>
                <a:off x="4893750" y="2969250"/>
                <a:ext cx="877525" cy="623000"/>
              </a:xfrm>
              <a:custGeom>
                <a:avLst/>
                <a:gdLst/>
                <a:ahLst/>
                <a:cxnLst/>
                <a:rect l="l" t="t" r="r" b="b"/>
                <a:pathLst>
                  <a:path w="35101" h="24920" extrusionOk="0">
                    <a:moveTo>
                      <a:pt x="1572" y="0"/>
                    </a:moveTo>
                    <a:cubicBezTo>
                      <a:pt x="703" y="0"/>
                      <a:pt x="1" y="703"/>
                      <a:pt x="1" y="1560"/>
                    </a:cubicBezTo>
                    <a:lnTo>
                      <a:pt x="1" y="23348"/>
                    </a:lnTo>
                    <a:cubicBezTo>
                      <a:pt x="1" y="24217"/>
                      <a:pt x="703" y="24920"/>
                      <a:pt x="1572" y="24920"/>
                    </a:cubicBezTo>
                    <a:lnTo>
                      <a:pt x="33541" y="24920"/>
                    </a:lnTo>
                    <a:cubicBezTo>
                      <a:pt x="34398" y="24920"/>
                      <a:pt x="35088" y="24217"/>
                      <a:pt x="35100" y="23348"/>
                    </a:cubicBezTo>
                    <a:lnTo>
                      <a:pt x="35100" y="1560"/>
                    </a:lnTo>
                    <a:cubicBezTo>
                      <a:pt x="35100" y="703"/>
                      <a:pt x="34398" y="0"/>
                      <a:pt x="335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3519;p64">
                <a:extLst>
                  <a:ext uri="{FF2B5EF4-FFF2-40B4-BE49-F238E27FC236}">
                    <a16:creationId xmlns:a16="http://schemas.microsoft.com/office/drawing/2014/main" id="{9525CA4E-FCEF-2A54-3DCD-6D99E63FE896}"/>
                  </a:ext>
                </a:extLst>
              </p:cNvPr>
              <p:cNvSpPr/>
              <p:nvPr/>
            </p:nvSpPr>
            <p:spPr>
              <a:xfrm>
                <a:off x="4961325" y="3037100"/>
                <a:ext cx="198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930" h="775" extrusionOk="0">
                    <a:moveTo>
                      <a:pt x="0" y="1"/>
                    </a:moveTo>
                    <a:lnTo>
                      <a:pt x="0" y="775"/>
                    </a:lnTo>
                    <a:lnTo>
                      <a:pt x="7930" y="775"/>
                    </a:lnTo>
                    <a:lnTo>
                      <a:pt x="79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3520;p64">
                <a:extLst>
                  <a:ext uri="{FF2B5EF4-FFF2-40B4-BE49-F238E27FC236}">
                    <a16:creationId xmlns:a16="http://schemas.microsoft.com/office/drawing/2014/main" id="{FC7D1E11-0840-B510-C069-C36B7EBB2DF0}"/>
                  </a:ext>
                </a:extLst>
              </p:cNvPr>
              <p:cNvSpPr/>
              <p:nvPr/>
            </p:nvSpPr>
            <p:spPr>
              <a:xfrm>
                <a:off x="4961325" y="3087425"/>
                <a:ext cx="24350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9740" h="774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9740" y="774"/>
                    </a:lnTo>
                    <a:lnTo>
                      <a:pt x="97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3521;p64">
                <a:extLst>
                  <a:ext uri="{FF2B5EF4-FFF2-40B4-BE49-F238E27FC236}">
                    <a16:creationId xmlns:a16="http://schemas.microsoft.com/office/drawing/2014/main" id="{795D4D79-4E1B-9AE9-EC14-C8A837682B86}"/>
                  </a:ext>
                </a:extLst>
              </p:cNvPr>
              <p:cNvSpPr/>
              <p:nvPr/>
            </p:nvSpPr>
            <p:spPr>
              <a:xfrm>
                <a:off x="4961325" y="3138025"/>
                <a:ext cx="16850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4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6739" y="774"/>
                    </a:lnTo>
                    <a:lnTo>
                      <a:pt x="6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3522;p64">
                <a:extLst>
                  <a:ext uri="{FF2B5EF4-FFF2-40B4-BE49-F238E27FC236}">
                    <a16:creationId xmlns:a16="http://schemas.microsoft.com/office/drawing/2014/main" id="{4F2E67C6-31F6-7C24-4256-E427E8A80DA4}"/>
                  </a:ext>
                </a:extLst>
              </p:cNvPr>
              <p:cNvSpPr/>
              <p:nvPr/>
            </p:nvSpPr>
            <p:spPr>
              <a:xfrm>
                <a:off x="4961325" y="3188925"/>
                <a:ext cx="16850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62" extrusionOk="0">
                    <a:moveTo>
                      <a:pt x="0" y="0"/>
                    </a:moveTo>
                    <a:lnTo>
                      <a:pt x="0" y="762"/>
                    </a:lnTo>
                    <a:lnTo>
                      <a:pt x="6739" y="762"/>
                    </a:lnTo>
                    <a:lnTo>
                      <a:pt x="6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3523;p64">
                <a:extLst>
                  <a:ext uri="{FF2B5EF4-FFF2-40B4-BE49-F238E27FC236}">
                    <a16:creationId xmlns:a16="http://schemas.microsoft.com/office/drawing/2014/main" id="{8B0B8D0F-1348-1A8B-31AA-155118AC6606}"/>
                  </a:ext>
                </a:extLst>
              </p:cNvPr>
              <p:cNvSpPr/>
              <p:nvPr/>
            </p:nvSpPr>
            <p:spPr>
              <a:xfrm>
                <a:off x="5158675" y="3188925"/>
                <a:ext cx="4347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762" extrusionOk="0">
                    <a:moveTo>
                      <a:pt x="0" y="0"/>
                    </a:moveTo>
                    <a:lnTo>
                      <a:pt x="0" y="762"/>
                    </a:lnTo>
                    <a:lnTo>
                      <a:pt x="1739" y="762"/>
                    </a:lnTo>
                    <a:lnTo>
                      <a:pt x="1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3524;p64">
                <a:extLst>
                  <a:ext uri="{FF2B5EF4-FFF2-40B4-BE49-F238E27FC236}">
                    <a16:creationId xmlns:a16="http://schemas.microsoft.com/office/drawing/2014/main" id="{79C82494-254F-2B68-F201-3F2F4976E36D}"/>
                  </a:ext>
                </a:extLst>
              </p:cNvPr>
              <p:cNvSpPr/>
              <p:nvPr/>
            </p:nvSpPr>
            <p:spPr>
              <a:xfrm>
                <a:off x="5350350" y="3314525"/>
                <a:ext cx="1982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931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7930" y="774"/>
                    </a:lnTo>
                    <a:lnTo>
                      <a:pt x="793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3525;p64">
                <a:extLst>
                  <a:ext uri="{FF2B5EF4-FFF2-40B4-BE49-F238E27FC236}">
                    <a16:creationId xmlns:a16="http://schemas.microsoft.com/office/drawing/2014/main" id="{30A298E8-5E52-8E30-1B95-49471526C720}"/>
                  </a:ext>
                </a:extLst>
              </p:cNvPr>
              <p:cNvSpPr/>
              <p:nvPr/>
            </p:nvSpPr>
            <p:spPr>
              <a:xfrm>
                <a:off x="5591750" y="3314525"/>
                <a:ext cx="440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1763" y="774"/>
                    </a:lnTo>
                    <a:lnTo>
                      <a:pt x="17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3526;p64">
                <a:extLst>
                  <a:ext uri="{FF2B5EF4-FFF2-40B4-BE49-F238E27FC236}">
                    <a16:creationId xmlns:a16="http://schemas.microsoft.com/office/drawing/2014/main" id="{6B35418A-12D2-EA1F-FE5B-AF3C8866B70C}"/>
                  </a:ext>
                </a:extLst>
              </p:cNvPr>
              <p:cNvSpPr/>
              <p:nvPr/>
            </p:nvSpPr>
            <p:spPr>
              <a:xfrm>
                <a:off x="5350350" y="3365125"/>
                <a:ext cx="1685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6740" y="774"/>
                    </a:lnTo>
                    <a:lnTo>
                      <a:pt x="67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3527;p64">
                <a:extLst>
                  <a:ext uri="{FF2B5EF4-FFF2-40B4-BE49-F238E27FC236}">
                    <a16:creationId xmlns:a16="http://schemas.microsoft.com/office/drawing/2014/main" id="{DDD372BF-5C68-A0FF-EEFE-EAE787753D7B}"/>
                  </a:ext>
                </a:extLst>
              </p:cNvPr>
              <p:cNvSpPr/>
              <p:nvPr/>
            </p:nvSpPr>
            <p:spPr>
              <a:xfrm>
                <a:off x="5560500" y="3365125"/>
                <a:ext cx="1491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5966" y="774"/>
                    </a:lnTo>
                    <a:lnTo>
                      <a:pt x="59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3528;p64">
                <a:extLst>
                  <a:ext uri="{FF2B5EF4-FFF2-40B4-BE49-F238E27FC236}">
                    <a16:creationId xmlns:a16="http://schemas.microsoft.com/office/drawing/2014/main" id="{57E72598-1D0E-D51E-CC7F-540D7DB37DEF}"/>
                  </a:ext>
                </a:extLst>
              </p:cNvPr>
              <p:cNvSpPr/>
              <p:nvPr/>
            </p:nvSpPr>
            <p:spPr>
              <a:xfrm>
                <a:off x="5350350" y="3415725"/>
                <a:ext cx="1220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4883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4882" y="774"/>
                    </a:lnTo>
                    <a:lnTo>
                      <a:pt x="48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3529;p64">
                <a:extLst>
                  <a:ext uri="{FF2B5EF4-FFF2-40B4-BE49-F238E27FC236}">
                    <a16:creationId xmlns:a16="http://schemas.microsoft.com/office/drawing/2014/main" id="{95530C31-60FD-B176-970D-5E1B9277CF54}"/>
                  </a:ext>
                </a:extLst>
              </p:cNvPr>
              <p:cNvSpPr/>
              <p:nvPr/>
            </p:nvSpPr>
            <p:spPr>
              <a:xfrm>
                <a:off x="5508700" y="3415725"/>
                <a:ext cx="2009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8038" y="774"/>
                    </a:lnTo>
                    <a:lnTo>
                      <a:pt x="80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3530;p64">
                <a:extLst>
                  <a:ext uri="{FF2B5EF4-FFF2-40B4-BE49-F238E27FC236}">
                    <a16:creationId xmlns:a16="http://schemas.microsoft.com/office/drawing/2014/main" id="{6C2E1411-5AFC-8FC8-1471-A410005C755E}"/>
                  </a:ext>
                </a:extLst>
              </p:cNvPr>
              <p:cNvSpPr/>
              <p:nvPr/>
            </p:nvSpPr>
            <p:spPr>
              <a:xfrm>
                <a:off x="5350350" y="3466325"/>
                <a:ext cx="1685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5" extrusionOk="0">
                    <a:moveTo>
                      <a:pt x="1" y="1"/>
                    </a:moveTo>
                    <a:lnTo>
                      <a:pt x="1" y="774"/>
                    </a:lnTo>
                    <a:lnTo>
                      <a:pt x="6740" y="774"/>
                    </a:lnTo>
                    <a:lnTo>
                      <a:pt x="67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3531;p64">
                <a:extLst>
                  <a:ext uri="{FF2B5EF4-FFF2-40B4-BE49-F238E27FC236}">
                    <a16:creationId xmlns:a16="http://schemas.microsoft.com/office/drawing/2014/main" id="{65956038-96EF-C80B-9A7D-40486C8956D2}"/>
                  </a:ext>
                </a:extLst>
              </p:cNvPr>
              <p:cNvSpPr/>
              <p:nvPr/>
            </p:nvSpPr>
            <p:spPr>
              <a:xfrm>
                <a:off x="5548000" y="3466325"/>
                <a:ext cx="434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775" extrusionOk="0">
                    <a:moveTo>
                      <a:pt x="1" y="1"/>
                    </a:moveTo>
                    <a:lnTo>
                      <a:pt x="1" y="774"/>
                    </a:lnTo>
                    <a:lnTo>
                      <a:pt x="1739" y="774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3532;p64">
                <a:extLst>
                  <a:ext uri="{FF2B5EF4-FFF2-40B4-BE49-F238E27FC236}">
                    <a16:creationId xmlns:a16="http://schemas.microsoft.com/office/drawing/2014/main" id="{6E58DE2F-9978-0A26-59A1-DFDD1C72E09A}"/>
                  </a:ext>
                </a:extLst>
              </p:cNvPr>
              <p:cNvSpPr/>
              <p:nvPr/>
            </p:nvSpPr>
            <p:spPr>
              <a:xfrm>
                <a:off x="5350050" y="3030550"/>
                <a:ext cx="363475" cy="233100"/>
              </a:xfrm>
              <a:custGeom>
                <a:avLst/>
                <a:gdLst/>
                <a:ahLst/>
                <a:cxnLst/>
                <a:rect l="l" t="t" r="r" b="b"/>
                <a:pathLst>
                  <a:path w="14539" h="9324" extrusionOk="0">
                    <a:moveTo>
                      <a:pt x="13622" y="334"/>
                    </a:moveTo>
                    <a:cubicBezTo>
                      <a:pt x="13955" y="334"/>
                      <a:pt x="14241" y="608"/>
                      <a:pt x="14241" y="953"/>
                    </a:cubicBezTo>
                    <a:lnTo>
                      <a:pt x="14241" y="8395"/>
                    </a:lnTo>
                    <a:cubicBezTo>
                      <a:pt x="14241" y="8740"/>
                      <a:pt x="13955" y="9026"/>
                      <a:pt x="13622" y="9026"/>
                    </a:cubicBezTo>
                    <a:lnTo>
                      <a:pt x="953" y="9026"/>
                    </a:lnTo>
                    <a:cubicBezTo>
                      <a:pt x="608" y="9026"/>
                      <a:pt x="322" y="8740"/>
                      <a:pt x="322" y="8395"/>
                    </a:cubicBezTo>
                    <a:lnTo>
                      <a:pt x="322" y="953"/>
                    </a:lnTo>
                    <a:cubicBezTo>
                      <a:pt x="322" y="608"/>
                      <a:pt x="608" y="334"/>
                      <a:pt x="953" y="334"/>
                    </a:cubicBezTo>
                    <a:close/>
                    <a:moveTo>
                      <a:pt x="942" y="1"/>
                    </a:moveTo>
                    <a:cubicBezTo>
                      <a:pt x="418" y="1"/>
                      <a:pt x="1" y="418"/>
                      <a:pt x="1" y="942"/>
                    </a:cubicBezTo>
                    <a:lnTo>
                      <a:pt x="1" y="8383"/>
                    </a:lnTo>
                    <a:cubicBezTo>
                      <a:pt x="1" y="8907"/>
                      <a:pt x="418" y="9323"/>
                      <a:pt x="942" y="9323"/>
                    </a:cubicBezTo>
                    <a:lnTo>
                      <a:pt x="13598" y="9323"/>
                    </a:lnTo>
                    <a:cubicBezTo>
                      <a:pt x="14122" y="9323"/>
                      <a:pt x="14538" y="8907"/>
                      <a:pt x="14538" y="8383"/>
                    </a:cubicBezTo>
                    <a:lnTo>
                      <a:pt x="14538" y="942"/>
                    </a:lnTo>
                    <a:cubicBezTo>
                      <a:pt x="14538" y="418"/>
                      <a:pt x="14122" y="1"/>
                      <a:pt x="135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3533;p64">
                <a:extLst>
                  <a:ext uri="{FF2B5EF4-FFF2-40B4-BE49-F238E27FC236}">
                    <a16:creationId xmlns:a16="http://schemas.microsoft.com/office/drawing/2014/main" id="{0681323C-3C99-A884-DF7B-49A4312D92E9}"/>
                  </a:ext>
                </a:extLst>
              </p:cNvPr>
              <p:cNvSpPr/>
              <p:nvPr/>
            </p:nvSpPr>
            <p:spPr>
              <a:xfrm>
                <a:off x="5393525" y="3086825"/>
                <a:ext cx="274150" cy="118475"/>
              </a:xfrm>
              <a:custGeom>
                <a:avLst/>
                <a:gdLst/>
                <a:ahLst/>
                <a:cxnLst/>
                <a:rect l="l" t="t" r="r" b="b"/>
                <a:pathLst>
                  <a:path w="10966" h="4739" extrusionOk="0">
                    <a:moveTo>
                      <a:pt x="3703" y="0"/>
                    </a:moveTo>
                    <a:lnTo>
                      <a:pt x="0" y="4739"/>
                    </a:lnTo>
                    <a:lnTo>
                      <a:pt x="10966" y="4739"/>
                    </a:lnTo>
                    <a:lnTo>
                      <a:pt x="8466" y="1536"/>
                    </a:lnTo>
                    <a:lnTo>
                      <a:pt x="6680" y="3798"/>
                    </a:lnTo>
                    <a:lnTo>
                      <a:pt x="37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3534;p64">
                <a:extLst>
                  <a:ext uri="{FF2B5EF4-FFF2-40B4-BE49-F238E27FC236}">
                    <a16:creationId xmlns:a16="http://schemas.microsoft.com/office/drawing/2014/main" id="{B5E6EE84-8A53-31EB-CA38-ADECC0FBFAFF}"/>
                  </a:ext>
                </a:extLst>
              </p:cNvPr>
              <p:cNvSpPr/>
              <p:nvPr/>
            </p:nvSpPr>
            <p:spPr>
              <a:xfrm>
                <a:off x="5531925" y="3071925"/>
                <a:ext cx="47050" cy="4707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1883" extrusionOk="0">
                    <a:moveTo>
                      <a:pt x="941" y="1"/>
                    </a:moveTo>
                    <a:cubicBezTo>
                      <a:pt x="417" y="1"/>
                      <a:pt x="1" y="418"/>
                      <a:pt x="1" y="941"/>
                    </a:cubicBezTo>
                    <a:cubicBezTo>
                      <a:pt x="1" y="1453"/>
                      <a:pt x="417" y="1882"/>
                      <a:pt x="941" y="1882"/>
                    </a:cubicBezTo>
                    <a:cubicBezTo>
                      <a:pt x="1465" y="1882"/>
                      <a:pt x="1882" y="1453"/>
                      <a:pt x="1882" y="941"/>
                    </a:cubicBezTo>
                    <a:cubicBezTo>
                      <a:pt x="1882" y="418"/>
                      <a:pt x="1465" y="1"/>
                      <a:pt x="9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3535;p64">
                <a:extLst>
                  <a:ext uri="{FF2B5EF4-FFF2-40B4-BE49-F238E27FC236}">
                    <a16:creationId xmlns:a16="http://schemas.microsoft.com/office/drawing/2014/main" id="{7076DF26-D6AD-34A7-FD1F-BBBB298D332A}"/>
                  </a:ext>
                </a:extLst>
              </p:cNvPr>
              <p:cNvSpPr/>
              <p:nvPr/>
            </p:nvSpPr>
            <p:spPr>
              <a:xfrm>
                <a:off x="4951200" y="3310350"/>
                <a:ext cx="305725" cy="220000"/>
              </a:xfrm>
              <a:custGeom>
                <a:avLst/>
                <a:gdLst/>
                <a:ahLst/>
                <a:cxnLst/>
                <a:rect l="l" t="t" r="r" b="b"/>
                <a:pathLst>
                  <a:path w="12229" h="8800" extrusionOk="0">
                    <a:moveTo>
                      <a:pt x="11312" y="334"/>
                    </a:moveTo>
                    <a:cubicBezTo>
                      <a:pt x="11645" y="334"/>
                      <a:pt x="11931" y="608"/>
                      <a:pt x="11931" y="953"/>
                    </a:cubicBezTo>
                    <a:lnTo>
                      <a:pt x="11931" y="7883"/>
                    </a:lnTo>
                    <a:cubicBezTo>
                      <a:pt x="11931" y="8216"/>
                      <a:pt x="11645" y="8502"/>
                      <a:pt x="11312" y="8502"/>
                    </a:cubicBezTo>
                    <a:lnTo>
                      <a:pt x="953" y="8502"/>
                    </a:lnTo>
                    <a:cubicBezTo>
                      <a:pt x="608" y="8502"/>
                      <a:pt x="322" y="8216"/>
                      <a:pt x="322" y="7883"/>
                    </a:cubicBezTo>
                    <a:lnTo>
                      <a:pt x="322" y="953"/>
                    </a:lnTo>
                    <a:cubicBezTo>
                      <a:pt x="322" y="608"/>
                      <a:pt x="608" y="334"/>
                      <a:pt x="953" y="334"/>
                    </a:cubicBezTo>
                    <a:close/>
                    <a:moveTo>
                      <a:pt x="941" y="1"/>
                    </a:moveTo>
                    <a:cubicBezTo>
                      <a:pt x="417" y="1"/>
                      <a:pt x="1" y="417"/>
                      <a:pt x="1" y="941"/>
                    </a:cubicBezTo>
                    <a:lnTo>
                      <a:pt x="1" y="7859"/>
                    </a:lnTo>
                    <a:cubicBezTo>
                      <a:pt x="1" y="8383"/>
                      <a:pt x="417" y="8799"/>
                      <a:pt x="941" y="8799"/>
                    </a:cubicBezTo>
                    <a:lnTo>
                      <a:pt x="11300" y="8799"/>
                    </a:lnTo>
                    <a:cubicBezTo>
                      <a:pt x="11812" y="8799"/>
                      <a:pt x="12228" y="8383"/>
                      <a:pt x="12228" y="7859"/>
                    </a:cubicBezTo>
                    <a:lnTo>
                      <a:pt x="12228" y="941"/>
                    </a:lnTo>
                    <a:cubicBezTo>
                      <a:pt x="12228" y="417"/>
                      <a:pt x="11812" y="1"/>
                      <a:pt x="1130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3536;p64">
                <a:extLst>
                  <a:ext uri="{FF2B5EF4-FFF2-40B4-BE49-F238E27FC236}">
                    <a16:creationId xmlns:a16="http://schemas.microsoft.com/office/drawing/2014/main" id="{BA65978F-E726-993E-4CD8-25C82EF0B77C}"/>
                  </a:ext>
                </a:extLst>
              </p:cNvPr>
              <p:cNvSpPr/>
              <p:nvPr/>
            </p:nvSpPr>
            <p:spPr>
              <a:xfrm>
                <a:off x="4987825" y="3374950"/>
                <a:ext cx="230100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9204" h="3954" extrusionOk="0">
                    <a:moveTo>
                      <a:pt x="3119" y="0"/>
                    </a:moveTo>
                    <a:lnTo>
                      <a:pt x="0" y="3953"/>
                    </a:lnTo>
                    <a:lnTo>
                      <a:pt x="9204" y="3953"/>
                    </a:lnTo>
                    <a:lnTo>
                      <a:pt x="7108" y="1274"/>
                    </a:lnTo>
                    <a:lnTo>
                      <a:pt x="5620" y="3179"/>
                    </a:lnTo>
                    <a:lnTo>
                      <a:pt x="311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3537;p64">
                <a:extLst>
                  <a:ext uri="{FF2B5EF4-FFF2-40B4-BE49-F238E27FC236}">
                    <a16:creationId xmlns:a16="http://schemas.microsoft.com/office/drawing/2014/main" id="{BA875A0A-436D-7A2D-1CC6-514A59AE51AE}"/>
                  </a:ext>
                </a:extLst>
              </p:cNvPr>
              <p:cNvSpPr/>
              <p:nvPr/>
            </p:nvSpPr>
            <p:spPr>
              <a:xfrm>
                <a:off x="5104200" y="3362150"/>
                <a:ext cx="3930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584" extrusionOk="0">
                    <a:moveTo>
                      <a:pt x="786" y="0"/>
                    </a:moveTo>
                    <a:cubicBezTo>
                      <a:pt x="346" y="0"/>
                      <a:pt x="0" y="358"/>
                      <a:pt x="0" y="786"/>
                    </a:cubicBezTo>
                    <a:cubicBezTo>
                      <a:pt x="0" y="1227"/>
                      <a:pt x="358" y="1584"/>
                      <a:pt x="786" y="1584"/>
                    </a:cubicBezTo>
                    <a:cubicBezTo>
                      <a:pt x="1215" y="1584"/>
                      <a:pt x="1572" y="1227"/>
                      <a:pt x="1572" y="786"/>
                    </a:cubicBezTo>
                    <a:cubicBezTo>
                      <a:pt x="1572" y="358"/>
                      <a:pt x="1215" y="0"/>
                      <a:pt x="7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1" name="Google Shape;3538;p64">
              <a:extLst>
                <a:ext uri="{FF2B5EF4-FFF2-40B4-BE49-F238E27FC236}">
                  <a16:creationId xmlns:a16="http://schemas.microsoft.com/office/drawing/2014/main" id="{10F7B80F-43B9-2E60-56D8-E4AD65165556}"/>
                </a:ext>
              </a:extLst>
            </p:cNvPr>
            <p:cNvSpPr/>
            <p:nvPr/>
          </p:nvSpPr>
          <p:spPr>
            <a:xfrm>
              <a:off x="5098250" y="2364125"/>
              <a:ext cx="436675" cy="436975"/>
            </a:xfrm>
            <a:custGeom>
              <a:avLst/>
              <a:gdLst/>
              <a:ahLst/>
              <a:cxnLst/>
              <a:rect l="l" t="t" r="r" b="b"/>
              <a:pathLst>
                <a:path w="17467" h="17479" extrusionOk="0">
                  <a:moveTo>
                    <a:pt x="8728" y="0"/>
                  </a:moveTo>
                  <a:cubicBezTo>
                    <a:pt x="3906" y="0"/>
                    <a:pt x="0" y="3917"/>
                    <a:pt x="0" y="8739"/>
                  </a:cubicBezTo>
                  <a:cubicBezTo>
                    <a:pt x="0" y="13561"/>
                    <a:pt x="3906" y="17478"/>
                    <a:pt x="8728" y="17478"/>
                  </a:cubicBezTo>
                  <a:cubicBezTo>
                    <a:pt x="13550" y="17478"/>
                    <a:pt x="17467" y="13561"/>
                    <a:pt x="17467" y="8739"/>
                  </a:cubicBezTo>
                  <a:cubicBezTo>
                    <a:pt x="17467" y="7346"/>
                    <a:pt x="17145" y="6036"/>
                    <a:pt x="16562" y="4858"/>
                  </a:cubicBezTo>
                  <a:lnTo>
                    <a:pt x="15300" y="5465"/>
                  </a:lnTo>
                  <a:cubicBezTo>
                    <a:pt x="15788" y="6453"/>
                    <a:pt x="16074" y="7560"/>
                    <a:pt x="16074" y="8739"/>
                  </a:cubicBezTo>
                  <a:cubicBezTo>
                    <a:pt x="16074" y="12787"/>
                    <a:pt x="12776" y="16073"/>
                    <a:pt x="8728" y="16073"/>
                  </a:cubicBezTo>
                  <a:cubicBezTo>
                    <a:pt x="4679" y="16073"/>
                    <a:pt x="1393" y="12787"/>
                    <a:pt x="1393" y="8739"/>
                  </a:cubicBezTo>
                  <a:cubicBezTo>
                    <a:pt x="1393" y="4691"/>
                    <a:pt x="4679" y="1405"/>
                    <a:pt x="8728" y="1405"/>
                  </a:cubicBezTo>
                  <a:lnTo>
                    <a:pt x="87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3539;p64">
              <a:extLst>
                <a:ext uri="{FF2B5EF4-FFF2-40B4-BE49-F238E27FC236}">
                  <a16:creationId xmlns:a16="http://schemas.microsoft.com/office/drawing/2014/main" id="{86DBA0B8-2338-28BC-29B3-00C5DD89EBBF}"/>
                </a:ext>
              </a:extLst>
            </p:cNvPr>
            <p:cNvSpPr/>
            <p:nvPr/>
          </p:nvSpPr>
          <p:spPr>
            <a:xfrm>
              <a:off x="5316125" y="2364400"/>
              <a:ext cx="195875" cy="136350"/>
            </a:xfrm>
            <a:custGeom>
              <a:avLst/>
              <a:gdLst/>
              <a:ahLst/>
              <a:cxnLst/>
              <a:rect l="l" t="t" r="r" b="b"/>
              <a:pathLst>
                <a:path w="7835" h="5454" extrusionOk="0">
                  <a:moveTo>
                    <a:pt x="1" y="1"/>
                  </a:moveTo>
                  <a:lnTo>
                    <a:pt x="1" y="1394"/>
                  </a:lnTo>
                  <a:cubicBezTo>
                    <a:pt x="2870" y="1394"/>
                    <a:pt x="5358" y="3049"/>
                    <a:pt x="6561" y="5454"/>
                  </a:cubicBezTo>
                  <a:lnTo>
                    <a:pt x="7835" y="4847"/>
                  </a:lnTo>
                  <a:cubicBezTo>
                    <a:pt x="6406" y="1977"/>
                    <a:pt x="3430" y="1"/>
                    <a:pt x="1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3540;p64">
              <a:extLst>
                <a:ext uri="{FF2B5EF4-FFF2-40B4-BE49-F238E27FC236}">
                  <a16:creationId xmlns:a16="http://schemas.microsoft.com/office/drawing/2014/main" id="{6486BB8A-CFB6-9D51-1DB6-062885E8C9EF}"/>
                </a:ext>
              </a:extLst>
            </p:cNvPr>
            <p:cNvSpPr/>
            <p:nvPr/>
          </p:nvSpPr>
          <p:spPr>
            <a:xfrm>
              <a:off x="5316425" y="2419775"/>
              <a:ext cx="163150" cy="308100"/>
            </a:xfrm>
            <a:custGeom>
              <a:avLst/>
              <a:gdLst/>
              <a:ahLst/>
              <a:cxnLst/>
              <a:rect l="l" t="t" r="r" b="b"/>
              <a:pathLst>
                <a:path w="6526" h="12324" extrusionOk="0">
                  <a:moveTo>
                    <a:pt x="1" y="1"/>
                  </a:moveTo>
                  <a:lnTo>
                    <a:pt x="1" y="1394"/>
                  </a:lnTo>
                  <a:cubicBezTo>
                    <a:pt x="2834" y="1394"/>
                    <a:pt x="5120" y="3691"/>
                    <a:pt x="5120" y="6513"/>
                  </a:cubicBezTo>
                  <a:cubicBezTo>
                    <a:pt x="5120" y="8502"/>
                    <a:pt x="3989" y="10204"/>
                    <a:pt x="2358" y="11073"/>
                  </a:cubicBezTo>
                  <a:lnTo>
                    <a:pt x="3001" y="12323"/>
                  </a:lnTo>
                  <a:cubicBezTo>
                    <a:pt x="5085" y="11216"/>
                    <a:pt x="6525" y="9037"/>
                    <a:pt x="6525" y="6513"/>
                  </a:cubicBezTo>
                  <a:cubicBezTo>
                    <a:pt x="6525" y="2918"/>
                    <a:pt x="3596" y="1"/>
                    <a:pt x="1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3541;p64">
              <a:extLst>
                <a:ext uri="{FF2B5EF4-FFF2-40B4-BE49-F238E27FC236}">
                  <a16:creationId xmlns:a16="http://schemas.microsoft.com/office/drawing/2014/main" id="{3BD152FA-31C9-1D04-613C-2ABCC02A1D03}"/>
                </a:ext>
              </a:extLst>
            </p:cNvPr>
            <p:cNvSpPr/>
            <p:nvPr/>
          </p:nvSpPr>
          <p:spPr>
            <a:xfrm>
              <a:off x="5153300" y="2419775"/>
              <a:ext cx="237575" cy="325950"/>
            </a:xfrm>
            <a:custGeom>
              <a:avLst/>
              <a:gdLst/>
              <a:ahLst/>
              <a:cxnLst/>
              <a:rect l="l" t="t" r="r" b="b"/>
              <a:pathLst>
                <a:path w="9503" h="13038" extrusionOk="0">
                  <a:moveTo>
                    <a:pt x="6514" y="1"/>
                  </a:moveTo>
                  <a:cubicBezTo>
                    <a:pt x="2918" y="1"/>
                    <a:pt x="1" y="2929"/>
                    <a:pt x="1" y="6513"/>
                  </a:cubicBezTo>
                  <a:cubicBezTo>
                    <a:pt x="1" y="10121"/>
                    <a:pt x="2930" y="13038"/>
                    <a:pt x="6514" y="13038"/>
                  </a:cubicBezTo>
                  <a:cubicBezTo>
                    <a:pt x="7585" y="13038"/>
                    <a:pt x="8609" y="12764"/>
                    <a:pt x="9502" y="12300"/>
                  </a:cubicBezTo>
                  <a:lnTo>
                    <a:pt x="8871" y="11049"/>
                  </a:lnTo>
                  <a:cubicBezTo>
                    <a:pt x="8169" y="11430"/>
                    <a:pt x="7359" y="11633"/>
                    <a:pt x="6514" y="11633"/>
                  </a:cubicBezTo>
                  <a:cubicBezTo>
                    <a:pt x="3692" y="11633"/>
                    <a:pt x="1394" y="9347"/>
                    <a:pt x="1394" y="6513"/>
                  </a:cubicBezTo>
                  <a:cubicBezTo>
                    <a:pt x="1394" y="3691"/>
                    <a:pt x="3692" y="1394"/>
                    <a:pt x="6514" y="1394"/>
                  </a:cubicBezTo>
                  <a:lnTo>
                    <a:pt x="65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3542;p64">
              <a:extLst>
                <a:ext uri="{FF2B5EF4-FFF2-40B4-BE49-F238E27FC236}">
                  <a16:creationId xmlns:a16="http://schemas.microsoft.com/office/drawing/2014/main" id="{CC191638-E52B-915D-6AED-01646E7991E3}"/>
                </a:ext>
              </a:extLst>
            </p:cNvPr>
            <p:cNvSpPr/>
            <p:nvPr/>
          </p:nvSpPr>
          <p:spPr>
            <a:xfrm>
              <a:off x="5226225" y="2473650"/>
              <a:ext cx="198875" cy="218200"/>
            </a:xfrm>
            <a:custGeom>
              <a:avLst/>
              <a:gdLst/>
              <a:ahLst/>
              <a:cxnLst/>
              <a:rect l="l" t="t" r="r" b="b"/>
              <a:pathLst>
                <a:path w="7955" h="8728" extrusionOk="0">
                  <a:moveTo>
                    <a:pt x="3597" y="1"/>
                  </a:moveTo>
                  <a:lnTo>
                    <a:pt x="3597" y="1405"/>
                  </a:lnTo>
                  <a:cubicBezTo>
                    <a:pt x="5240" y="1405"/>
                    <a:pt x="6561" y="2727"/>
                    <a:pt x="6561" y="4358"/>
                  </a:cubicBezTo>
                  <a:cubicBezTo>
                    <a:pt x="6561" y="6001"/>
                    <a:pt x="5240" y="7323"/>
                    <a:pt x="3597" y="7323"/>
                  </a:cubicBezTo>
                  <a:cubicBezTo>
                    <a:pt x="2573" y="7323"/>
                    <a:pt x="1680" y="6799"/>
                    <a:pt x="1144" y="6013"/>
                  </a:cubicBezTo>
                  <a:lnTo>
                    <a:pt x="1" y="6823"/>
                  </a:lnTo>
                  <a:cubicBezTo>
                    <a:pt x="787" y="7966"/>
                    <a:pt x="2108" y="8728"/>
                    <a:pt x="3597" y="8728"/>
                  </a:cubicBezTo>
                  <a:cubicBezTo>
                    <a:pt x="6014" y="8728"/>
                    <a:pt x="7954" y="6763"/>
                    <a:pt x="7954" y="4358"/>
                  </a:cubicBezTo>
                  <a:cubicBezTo>
                    <a:pt x="7954" y="1965"/>
                    <a:pt x="6014" y="1"/>
                    <a:pt x="3597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3543;p64">
              <a:extLst>
                <a:ext uri="{FF2B5EF4-FFF2-40B4-BE49-F238E27FC236}">
                  <a16:creationId xmlns:a16="http://schemas.microsoft.com/office/drawing/2014/main" id="{5AF013B9-51F9-6FF4-330F-594039C255CC}"/>
                </a:ext>
              </a:extLst>
            </p:cNvPr>
            <p:cNvSpPr/>
            <p:nvPr/>
          </p:nvSpPr>
          <p:spPr>
            <a:xfrm>
              <a:off x="5207175" y="2473650"/>
              <a:ext cx="108975" cy="170575"/>
            </a:xfrm>
            <a:custGeom>
              <a:avLst/>
              <a:gdLst/>
              <a:ahLst/>
              <a:cxnLst/>
              <a:rect l="l" t="t" r="r" b="b"/>
              <a:pathLst>
                <a:path w="4359" h="6823" extrusionOk="0">
                  <a:moveTo>
                    <a:pt x="4359" y="1"/>
                  </a:moveTo>
                  <a:cubicBezTo>
                    <a:pt x="1954" y="1"/>
                    <a:pt x="1" y="1965"/>
                    <a:pt x="1" y="4358"/>
                  </a:cubicBezTo>
                  <a:cubicBezTo>
                    <a:pt x="1" y="5275"/>
                    <a:pt x="287" y="6120"/>
                    <a:pt x="763" y="6823"/>
                  </a:cubicBezTo>
                  <a:lnTo>
                    <a:pt x="1906" y="6013"/>
                  </a:lnTo>
                  <a:cubicBezTo>
                    <a:pt x="1596" y="5537"/>
                    <a:pt x="1394" y="4977"/>
                    <a:pt x="1394" y="4358"/>
                  </a:cubicBezTo>
                  <a:cubicBezTo>
                    <a:pt x="1394" y="2727"/>
                    <a:pt x="2727" y="1394"/>
                    <a:pt x="4359" y="1394"/>
                  </a:cubicBezTo>
                  <a:lnTo>
                    <a:pt x="43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3544;p64">
              <a:extLst>
                <a:ext uri="{FF2B5EF4-FFF2-40B4-BE49-F238E27FC236}">
                  <a16:creationId xmlns:a16="http://schemas.microsoft.com/office/drawing/2014/main" id="{110C91AE-4391-CF8A-8501-416F7E826075}"/>
                </a:ext>
              </a:extLst>
            </p:cNvPr>
            <p:cNvSpPr/>
            <p:nvPr/>
          </p:nvSpPr>
          <p:spPr>
            <a:xfrm>
              <a:off x="3696575" y="2415300"/>
              <a:ext cx="47950" cy="398000"/>
            </a:xfrm>
            <a:custGeom>
              <a:avLst/>
              <a:gdLst/>
              <a:ahLst/>
              <a:cxnLst/>
              <a:rect l="l" t="t" r="r" b="b"/>
              <a:pathLst>
                <a:path w="1918" h="15920" extrusionOk="0">
                  <a:moveTo>
                    <a:pt x="1" y="1"/>
                  </a:moveTo>
                  <a:lnTo>
                    <a:pt x="1" y="15919"/>
                  </a:lnTo>
                  <a:lnTo>
                    <a:pt x="1918" y="15919"/>
                  </a:lnTo>
                  <a:lnTo>
                    <a:pt x="1918" y="15622"/>
                  </a:lnTo>
                  <a:lnTo>
                    <a:pt x="298" y="15622"/>
                  </a:lnTo>
                  <a:lnTo>
                    <a:pt x="298" y="310"/>
                  </a:lnTo>
                  <a:lnTo>
                    <a:pt x="1918" y="310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3545;p64">
              <a:extLst>
                <a:ext uri="{FF2B5EF4-FFF2-40B4-BE49-F238E27FC236}">
                  <a16:creationId xmlns:a16="http://schemas.microsoft.com/office/drawing/2014/main" id="{89CA6C94-B0EE-B3A0-3CED-8893F9ED4FA9}"/>
                </a:ext>
              </a:extLst>
            </p:cNvPr>
            <p:cNvSpPr/>
            <p:nvPr/>
          </p:nvSpPr>
          <p:spPr>
            <a:xfrm>
              <a:off x="5573900" y="2609375"/>
              <a:ext cx="44375" cy="412275"/>
            </a:xfrm>
            <a:custGeom>
              <a:avLst/>
              <a:gdLst/>
              <a:ahLst/>
              <a:cxnLst/>
              <a:rect l="l" t="t" r="r" b="b"/>
              <a:pathLst>
                <a:path w="1775" h="16491" extrusionOk="0">
                  <a:moveTo>
                    <a:pt x="0" y="1"/>
                  </a:moveTo>
                  <a:lnTo>
                    <a:pt x="0" y="322"/>
                  </a:lnTo>
                  <a:lnTo>
                    <a:pt x="1465" y="322"/>
                  </a:lnTo>
                  <a:lnTo>
                    <a:pt x="1465" y="16491"/>
                  </a:lnTo>
                  <a:lnTo>
                    <a:pt x="1774" y="16491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3546;p64">
              <a:extLst>
                <a:ext uri="{FF2B5EF4-FFF2-40B4-BE49-F238E27FC236}">
                  <a16:creationId xmlns:a16="http://schemas.microsoft.com/office/drawing/2014/main" id="{8F647F78-858A-1D0A-6AEF-323666F0534C}"/>
                </a:ext>
              </a:extLst>
            </p:cNvPr>
            <p:cNvSpPr/>
            <p:nvPr/>
          </p:nvSpPr>
          <p:spPr>
            <a:xfrm>
              <a:off x="4013875" y="2296531"/>
              <a:ext cx="59850" cy="59850"/>
            </a:xfrm>
            <a:custGeom>
              <a:avLst/>
              <a:gdLst/>
              <a:ahLst/>
              <a:cxnLst/>
              <a:rect l="l" t="t" r="r" b="b"/>
              <a:pathLst>
                <a:path w="2394" h="2394" extrusionOk="0">
                  <a:moveTo>
                    <a:pt x="1" y="1"/>
                  </a:moveTo>
                  <a:lnTo>
                    <a:pt x="1" y="2394"/>
                  </a:lnTo>
                  <a:lnTo>
                    <a:pt x="2394" y="2394"/>
                  </a:lnTo>
                  <a:lnTo>
                    <a:pt x="2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3547;p64">
              <a:extLst>
                <a:ext uri="{FF2B5EF4-FFF2-40B4-BE49-F238E27FC236}">
                  <a16:creationId xmlns:a16="http://schemas.microsoft.com/office/drawing/2014/main" id="{0664030F-F521-FF55-8BEC-6161C75A1FB8}"/>
                </a:ext>
              </a:extLst>
            </p:cNvPr>
            <p:cNvSpPr/>
            <p:nvPr/>
          </p:nvSpPr>
          <p:spPr>
            <a:xfrm>
              <a:off x="4456200" y="2685556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0" y="1"/>
                  </a:moveTo>
                  <a:lnTo>
                    <a:pt x="0" y="2323"/>
                  </a:lnTo>
                  <a:lnTo>
                    <a:pt x="2322" y="2323"/>
                  </a:lnTo>
                  <a:lnTo>
                    <a:pt x="2322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3548;p64">
              <a:extLst>
                <a:ext uri="{FF2B5EF4-FFF2-40B4-BE49-F238E27FC236}">
                  <a16:creationId xmlns:a16="http://schemas.microsoft.com/office/drawing/2014/main" id="{B7563E0F-C70D-316B-8AE3-5187B0C7F7EA}"/>
                </a:ext>
              </a:extLst>
            </p:cNvPr>
            <p:cNvSpPr/>
            <p:nvPr/>
          </p:nvSpPr>
          <p:spPr>
            <a:xfrm>
              <a:off x="4421975" y="2714731"/>
              <a:ext cx="64900" cy="64625"/>
            </a:xfrm>
            <a:custGeom>
              <a:avLst/>
              <a:gdLst/>
              <a:ahLst/>
              <a:cxnLst/>
              <a:rect l="l" t="t" r="r" b="b"/>
              <a:pathLst>
                <a:path w="2596" h="2585" extrusionOk="0">
                  <a:moveTo>
                    <a:pt x="0" y="1"/>
                  </a:moveTo>
                  <a:lnTo>
                    <a:pt x="0" y="2584"/>
                  </a:lnTo>
                  <a:lnTo>
                    <a:pt x="2596" y="2584"/>
                  </a:lnTo>
                  <a:lnTo>
                    <a:pt x="2596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3549;p64">
              <a:extLst>
                <a:ext uri="{FF2B5EF4-FFF2-40B4-BE49-F238E27FC236}">
                  <a16:creationId xmlns:a16="http://schemas.microsoft.com/office/drawing/2014/main" id="{A5D4CCC7-F70F-BE00-AB4D-D219015E4C1A}"/>
                </a:ext>
              </a:extLst>
            </p:cNvPr>
            <p:cNvSpPr/>
            <p:nvPr/>
          </p:nvSpPr>
          <p:spPr>
            <a:xfrm>
              <a:off x="4347250" y="2720981"/>
              <a:ext cx="31575" cy="31575"/>
            </a:xfrm>
            <a:custGeom>
              <a:avLst/>
              <a:gdLst/>
              <a:ahLst/>
              <a:cxnLst/>
              <a:rect l="l" t="t" r="r" b="b"/>
              <a:pathLst>
                <a:path w="1263" h="1263" extrusionOk="0">
                  <a:moveTo>
                    <a:pt x="1" y="1"/>
                  </a:moveTo>
                  <a:lnTo>
                    <a:pt x="1" y="1263"/>
                  </a:lnTo>
                  <a:lnTo>
                    <a:pt x="1263" y="1263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3550;p64">
              <a:extLst>
                <a:ext uri="{FF2B5EF4-FFF2-40B4-BE49-F238E27FC236}">
                  <a16:creationId xmlns:a16="http://schemas.microsoft.com/office/drawing/2014/main" id="{1D1678C0-C341-2381-013C-FDAFBAA9E3EF}"/>
                </a:ext>
              </a:extLst>
            </p:cNvPr>
            <p:cNvSpPr/>
            <p:nvPr/>
          </p:nvSpPr>
          <p:spPr>
            <a:xfrm>
              <a:off x="3357250" y="2672756"/>
              <a:ext cx="61350" cy="61350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" y="1"/>
                  </a:moveTo>
                  <a:lnTo>
                    <a:pt x="1" y="2454"/>
                  </a:lnTo>
                  <a:lnTo>
                    <a:pt x="2453" y="2454"/>
                  </a:lnTo>
                  <a:lnTo>
                    <a:pt x="245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3551;p64">
              <a:extLst>
                <a:ext uri="{FF2B5EF4-FFF2-40B4-BE49-F238E27FC236}">
                  <a16:creationId xmlns:a16="http://schemas.microsoft.com/office/drawing/2014/main" id="{6E7FB6F0-B8F6-408C-7AE5-EBE87265363D}"/>
                </a:ext>
              </a:extLst>
            </p:cNvPr>
            <p:cNvSpPr/>
            <p:nvPr/>
          </p:nvSpPr>
          <p:spPr>
            <a:xfrm>
              <a:off x="3345650" y="2572456"/>
              <a:ext cx="32175" cy="32175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0" y="1"/>
                  </a:moveTo>
                  <a:lnTo>
                    <a:pt x="0" y="1286"/>
                  </a:lnTo>
                  <a:lnTo>
                    <a:pt x="1286" y="1286"/>
                  </a:lnTo>
                  <a:lnTo>
                    <a:pt x="1286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3552;p64">
              <a:extLst>
                <a:ext uri="{FF2B5EF4-FFF2-40B4-BE49-F238E27FC236}">
                  <a16:creationId xmlns:a16="http://schemas.microsoft.com/office/drawing/2014/main" id="{EED1DB82-DA54-120A-10A6-3B12949C5862}"/>
                </a:ext>
              </a:extLst>
            </p:cNvPr>
            <p:cNvSpPr/>
            <p:nvPr/>
          </p:nvSpPr>
          <p:spPr>
            <a:xfrm>
              <a:off x="3230750" y="2632281"/>
              <a:ext cx="26800" cy="26825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0" y="1"/>
                  </a:moveTo>
                  <a:lnTo>
                    <a:pt x="0" y="1072"/>
                  </a:lnTo>
                  <a:lnTo>
                    <a:pt x="1072" y="1072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3553;p64">
              <a:extLst>
                <a:ext uri="{FF2B5EF4-FFF2-40B4-BE49-F238E27FC236}">
                  <a16:creationId xmlns:a16="http://schemas.microsoft.com/office/drawing/2014/main" id="{26BA6DC9-9530-24B5-B4DA-D4860756373D}"/>
                </a:ext>
              </a:extLst>
            </p:cNvPr>
            <p:cNvSpPr/>
            <p:nvPr/>
          </p:nvSpPr>
          <p:spPr>
            <a:xfrm>
              <a:off x="5046750" y="2746581"/>
              <a:ext cx="35150" cy="35150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0" y="1"/>
                  </a:moveTo>
                  <a:lnTo>
                    <a:pt x="0" y="1406"/>
                  </a:lnTo>
                  <a:lnTo>
                    <a:pt x="1405" y="1406"/>
                  </a:lnTo>
                  <a:lnTo>
                    <a:pt x="1405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3554;p64">
              <a:extLst>
                <a:ext uri="{FF2B5EF4-FFF2-40B4-BE49-F238E27FC236}">
                  <a16:creationId xmlns:a16="http://schemas.microsoft.com/office/drawing/2014/main" id="{D58E7980-C225-61DA-BB58-893F2B98ADF9}"/>
                </a:ext>
              </a:extLst>
            </p:cNvPr>
            <p:cNvSpPr/>
            <p:nvPr/>
          </p:nvSpPr>
          <p:spPr>
            <a:xfrm>
              <a:off x="5704875" y="2194731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0" y="1"/>
                  </a:moveTo>
                  <a:lnTo>
                    <a:pt x="0" y="4406"/>
                  </a:lnTo>
                  <a:lnTo>
                    <a:pt x="4406" y="4406"/>
                  </a:lnTo>
                  <a:lnTo>
                    <a:pt x="4406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3555;p64">
              <a:extLst>
                <a:ext uri="{FF2B5EF4-FFF2-40B4-BE49-F238E27FC236}">
                  <a16:creationId xmlns:a16="http://schemas.microsoft.com/office/drawing/2014/main" id="{5FF83B40-3ABA-CF51-7039-79C0E8233A85}"/>
                </a:ext>
              </a:extLst>
            </p:cNvPr>
            <p:cNvSpPr/>
            <p:nvPr/>
          </p:nvSpPr>
          <p:spPr>
            <a:xfrm>
              <a:off x="5776000" y="2264381"/>
              <a:ext cx="74750" cy="75050"/>
            </a:xfrm>
            <a:custGeom>
              <a:avLst/>
              <a:gdLst/>
              <a:ahLst/>
              <a:cxnLst/>
              <a:rect l="l" t="t" r="r" b="b"/>
              <a:pathLst>
                <a:path w="2990" h="3002" extrusionOk="0">
                  <a:moveTo>
                    <a:pt x="1" y="1"/>
                  </a:moveTo>
                  <a:lnTo>
                    <a:pt x="1" y="3001"/>
                  </a:lnTo>
                  <a:lnTo>
                    <a:pt x="2989" y="3001"/>
                  </a:lnTo>
                  <a:lnTo>
                    <a:pt x="298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3556;p64">
              <a:extLst>
                <a:ext uri="{FF2B5EF4-FFF2-40B4-BE49-F238E27FC236}">
                  <a16:creationId xmlns:a16="http://schemas.microsoft.com/office/drawing/2014/main" id="{55CA27AF-5730-7E8D-60C7-C046FA85008D}"/>
                </a:ext>
              </a:extLst>
            </p:cNvPr>
            <p:cNvSpPr/>
            <p:nvPr/>
          </p:nvSpPr>
          <p:spPr>
            <a:xfrm>
              <a:off x="5867675" y="2151881"/>
              <a:ext cx="68800" cy="68775"/>
            </a:xfrm>
            <a:custGeom>
              <a:avLst/>
              <a:gdLst/>
              <a:ahLst/>
              <a:cxnLst/>
              <a:rect l="l" t="t" r="r" b="b"/>
              <a:pathLst>
                <a:path w="2752" h="2751" extrusionOk="0">
                  <a:moveTo>
                    <a:pt x="1" y="0"/>
                  </a:moveTo>
                  <a:lnTo>
                    <a:pt x="1" y="2750"/>
                  </a:lnTo>
                  <a:lnTo>
                    <a:pt x="2751" y="2750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3557;p64">
              <a:extLst>
                <a:ext uri="{FF2B5EF4-FFF2-40B4-BE49-F238E27FC236}">
                  <a16:creationId xmlns:a16="http://schemas.microsoft.com/office/drawing/2014/main" id="{9009A7B8-2777-47AE-464A-4FA13B36AA57}"/>
                </a:ext>
              </a:extLst>
            </p:cNvPr>
            <p:cNvSpPr/>
            <p:nvPr/>
          </p:nvSpPr>
          <p:spPr>
            <a:xfrm>
              <a:off x="5867675" y="2446256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" y="0"/>
                  </a:moveTo>
                  <a:lnTo>
                    <a:pt x="1" y="2322"/>
                  </a:lnTo>
                  <a:lnTo>
                    <a:pt x="2323" y="2322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3558;p64">
              <a:extLst>
                <a:ext uri="{FF2B5EF4-FFF2-40B4-BE49-F238E27FC236}">
                  <a16:creationId xmlns:a16="http://schemas.microsoft.com/office/drawing/2014/main" id="{8F5A6C8B-108D-F603-77BC-F11EB903E92A}"/>
                </a:ext>
              </a:extLst>
            </p:cNvPr>
            <p:cNvSpPr/>
            <p:nvPr/>
          </p:nvSpPr>
          <p:spPr>
            <a:xfrm>
              <a:off x="3257825" y="3344300"/>
              <a:ext cx="66700" cy="66675"/>
            </a:xfrm>
            <a:custGeom>
              <a:avLst/>
              <a:gdLst/>
              <a:ahLst/>
              <a:cxnLst/>
              <a:rect l="l" t="t" r="r" b="b"/>
              <a:pathLst>
                <a:path w="2668" h="2667" extrusionOk="0">
                  <a:moveTo>
                    <a:pt x="1" y="0"/>
                  </a:moveTo>
                  <a:lnTo>
                    <a:pt x="1" y="2667"/>
                  </a:lnTo>
                  <a:lnTo>
                    <a:pt x="2668" y="2667"/>
                  </a:lnTo>
                  <a:lnTo>
                    <a:pt x="2668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3559;p64">
              <a:extLst>
                <a:ext uri="{FF2B5EF4-FFF2-40B4-BE49-F238E27FC236}">
                  <a16:creationId xmlns:a16="http://schemas.microsoft.com/office/drawing/2014/main" id="{DA91B64C-6CF0-EB0C-C1CD-F22E97C039A1}"/>
                </a:ext>
              </a:extLst>
            </p:cNvPr>
            <p:cNvSpPr/>
            <p:nvPr/>
          </p:nvSpPr>
          <p:spPr>
            <a:xfrm>
              <a:off x="3387025" y="3418400"/>
              <a:ext cx="27700" cy="28000"/>
            </a:xfrm>
            <a:custGeom>
              <a:avLst/>
              <a:gdLst/>
              <a:ahLst/>
              <a:cxnLst/>
              <a:rect l="l" t="t" r="r" b="b"/>
              <a:pathLst>
                <a:path w="1108" h="1120" extrusionOk="0">
                  <a:moveTo>
                    <a:pt x="0" y="1"/>
                  </a:moveTo>
                  <a:lnTo>
                    <a:pt x="0" y="1120"/>
                  </a:lnTo>
                  <a:lnTo>
                    <a:pt x="1108" y="1120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3560;p64">
              <a:extLst>
                <a:ext uri="{FF2B5EF4-FFF2-40B4-BE49-F238E27FC236}">
                  <a16:creationId xmlns:a16="http://schemas.microsoft.com/office/drawing/2014/main" id="{DF5E5D99-A30A-01D6-9B31-1D62458D7161}"/>
                </a:ext>
              </a:extLst>
            </p:cNvPr>
            <p:cNvSpPr/>
            <p:nvPr/>
          </p:nvSpPr>
          <p:spPr>
            <a:xfrm>
              <a:off x="5914425" y="3274631"/>
              <a:ext cx="71150" cy="71150"/>
            </a:xfrm>
            <a:custGeom>
              <a:avLst/>
              <a:gdLst/>
              <a:ahLst/>
              <a:cxnLst/>
              <a:rect l="l" t="t" r="r" b="b"/>
              <a:pathLst>
                <a:path w="2846" h="2846" extrusionOk="0">
                  <a:moveTo>
                    <a:pt x="0" y="0"/>
                  </a:moveTo>
                  <a:lnTo>
                    <a:pt x="0" y="2846"/>
                  </a:lnTo>
                  <a:lnTo>
                    <a:pt x="2846" y="2846"/>
                  </a:lnTo>
                  <a:lnTo>
                    <a:pt x="2846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3561;p64">
              <a:extLst>
                <a:ext uri="{FF2B5EF4-FFF2-40B4-BE49-F238E27FC236}">
                  <a16:creationId xmlns:a16="http://schemas.microsoft.com/office/drawing/2014/main" id="{03F43A5A-A9FD-2261-A466-B3809CF9181B}"/>
                </a:ext>
              </a:extLst>
            </p:cNvPr>
            <p:cNvSpPr/>
            <p:nvPr/>
          </p:nvSpPr>
          <p:spPr>
            <a:xfrm>
              <a:off x="5966500" y="3328506"/>
              <a:ext cx="55700" cy="55975"/>
            </a:xfrm>
            <a:custGeom>
              <a:avLst/>
              <a:gdLst/>
              <a:ahLst/>
              <a:cxnLst/>
              <a:rect l="l" t="t" r="r" b="b"/>
              <a:pathLst>
                <a:path w="2228" h="2239" extrusionOk="0">
                  <a:moveTo>
                    <a:pt x="1" y="0"/>
                  </a:moveTo>
                  <a:lnTo>
                    <a:pt x="1" y="2239"/>
                  </a:lnTo>
                  <a:lnTo>
                    <a:pt x="2227" y="2239"/>
                  </a:lnTo>
                  <a:lnTo>
                    <a:pt x="22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3562;p64">
              <a:extLst>
                <a:ext uri="{FF2B5EF4-FFF2-40B4-BE49-F238E27FC236}">
                  <a16:creationId xmlns:a16="http://schemas.microsoft.com/office/drawing/2014/main" id="{9850AF20-CF21-5DDA-CA75-4D43A9A0CB67}"/>
                </a:ext>
              </a:extLst>
            </p:cNvPr>
            <p:cNvSpPr/>
            <p:nvPr/>
          </p:nvSpPr>
          <p:spPr>
            <a:xfrm>
              <a:off x="6045100" y="3281481"/>
              <a:ext cx="36025" cy="36025"/>
            </a:xfrm>
            <a:custGeom>
              <a:avLst/>
              <a:gdLst/>
              <a:ahLst/>
              <a:cxnLst/>
              <a:rect l="l" t="t" r="r" b="b"/>
              <a:pathLst>
                <a:path w="1441" h="1441" extrusionOk="0">
                  <a:moveTo>
                    <a:pt x="0" y="0"/>
                  </a:moveTo>
                  <a:lnTo>
                    <a:pt x="0" y="1441"/>
                  </a:lnTo>
                  <a:lnTo>
                    <a:pt x="1441" y="1441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3563;p64">
              <a:extLst>
                <a:ext uri="{FF2B5EF4-FFF2-40B4-BE49-F238E27FC236}">
                  <a16:creationId xmlns:a16="http://schemas.microsoft.com/office/drawing/2014/main" id="{9E47BF6B-138A-AD6B-E040-F706C856519D}"/>
                </a:ext>
              </a:extLst>
            </p:cNvPr>
            <p:cNvSpPr/>
            <p:nvPr/>
          </p:nvSpPr>
          <p:spPr>
            <a:xfrm>
              <a:off x="5884650" y="3232956"/>
              <a:ext cx="23850" cy="23825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1" y="0"/>
                  </a:moveTo>
                  <a:lnTo>
                    <a:pt x="1" y="953"/>
                  </a:lnTo>
                  <a:lnTo>
                    <a:pt x="953" y="953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72583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" name="Google Shape;1591;p39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06. Data Binding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592" name="Google Shape;1592;p39"/>
          <p:cNvSpPr txBox="1">
            <a:spLocks noGrp="1"/>
          </p:cNvSpPr>
          <p:nvPr>
            <p:ph type="title" idx="2"/>
          </p:nvPr>
        </p:nvSpPr>
        <p:spPr>
          <a:xfrm>
            <a:off x="3599548" y="3282513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React</a:t>
            </a:r>
            <a:endParaRPr dirty="0"/>
          </a:p>
        </p:txBody>
      </p:sp>
      <p:sp>
        <p:nvSpPr>
          <p:cNvPr id="1593" name="Google Shape;1593;p39"/>
          <p:cNvSpPr txBox="1">
            <a:spLocks noGrp="1"/>
          </p:cNvSpPr>
          <p:nvPr>
            <p:ph type="subTitle" idx="1"/>
          </p:nvPr>
        </p:nvSpPr>
        <p:spPr>
          <a:xfrm>
            <a:off x="3599552" y="3810230"/>
            <a:ext cx="19449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One-way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</a:t>
            </a:r>
            <a:r>
              <a:rPr lang="en" dirty="0"/>
              <a:t>ata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Binding</a:t>
            </a:r>
          </a:p>
        </p:txBody>
      </p:sp>
      <p:sp>
        <p:nvSpPr>
          <p:cNvPr id="1594" name="Google Shape;1594;p39"/>
          <p:cNvSpPr txBox="1">
            <a:spLocks noGrp="1"/>
          </p:cNvSpPr>
          <p:nvPr>
            <p:ph type="title" idx="3"/>
          </p:nvPr>
        </p:nvSpPr>
        <p:spPr>
          <a:xfrm>
            <a:off x="720000" y="25923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Angular</a:t>
            </a:r>
            <a:endParaRPr dirty="0"/>
          </a:p>
        </p:txBody>
      </p:sp>
      <p:sp>
        <p:nvSpPr>
          <p:cNvPr id="1595" name="Google Shape;1595;p39"/>
          <p:cNvSpPr txBox="1">
            <a:spLocks noGrp="1"/>
          </p:cNvSpPr>
          <p:nvPr>
            <p:ph type="subTitle" idx="4"/>
          </p:nvPr>
        </p:nvSpPr>
        <p:spPr>
          <a:xfrm>
            <a:off x="720025" y="3120025"/>
            <a:ext cx="19449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Two-way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</a:t>
            </a:r>
            <a:r>
              <a:rPr lang="en" dirty="0"/>
              <a:t>ata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Binding</a:t>
            </a:r>
            <a:endParaRPr dirty="0"/>
          </a:p>
        </p:txBody>
      </p:sp>
      <p:sp>
        <p:nvSpPr>
          <p:cNvPr id="1596" name="Google Shape;1596;p39"/>
          <p:cNvSpPr txBox="1">
            <a:spLocks noGrp="1"/>
          </p:cNvSpPr>
          <p:nvPr>
            <p:ph type="title" idx="5"/>
          </p:nvPr>
        </p:nvSpPr>
        <p:spPr>
          <a:xfrm>
            <a:off x="6486000" y="25923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Vue</a:t>
            </a:r>
            <a:endParaRPr dirty="0"/>
          </a:p>
        </p:txBody>
      </p:sp>
      <p:sp>
        <p:nvSpPr>
          <p:cNvPr id="1597" name="Google Shape;1597;p39"/>
          <p:cNvSpPr txBox="1">
            <a:spLocks noGrp="1"/>
          </p:cNvSpPr>
          <p:nvPr>
            <p:ph type="subTitle" idx="6"/>
          </p:nvPr>
        </p:nvSpPr>
        <p:spPr>
          <a:xfrm>
            <a:off x="6486007" y="3120025"/>
            <a:ext cx="19449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Supports both one-way and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two-way data binding</a:t>
            </a:r>
            <a:endParaRPr dirty="0"/>
          </a:p>
        </p:txBody>
      </p:sp>
      <p:grpSp>
        <p:nvGrpSpPr>
          <p:cNvPr id="1598" name="Google Shape;1598;p39"/>
          <p:cNvGrpSpPr/>
          <p:nvPr/>
        </p:nvGrpSpPr>
        <p:grpSpPr>
          <a:xfrm>
            <a:off x="1317586" y="1780372"/>
            <a:ext cx="749797" cy="717499"/>
            <a:chOff x="1317586" y="1856572"/>
            <a:chExt cx="749797" cy="717499"/>
          </a:xfrm>
        </p:grpSpPr>
        <p:sp>
          <p:nvSpPr>
            <p:cNvPr id="1599" name="Google Shape;1599;p39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9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10" name="Google Shape;1610;p39"/>
          <p:cNvGrpSpPr/>
          <p:nvPr/>
        </p:nvGrpSpPr>
        <p:grpSpPr>
          <a:xfrm>
            <a:off x="4200561" y="2470572"/>
            <a:ext cx="749797" cy="717499"/>
            <a:chOff x="1317586" y="1856572"/>
            <a:chExt cx="749797" cy="717499"/>
          </a:xfrm>
        </p:grpSpPr>
        <p:sp>
          <p:nvSpPr>
            <p:cNvPr id="1611" name="Google Shape;1611;p39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9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13" name="Google Shape;1613;p39"/>
          <p:cNvGrpSpPr/>
          <p:nvPr/>
        </p:nvGrpSpPr>
        <p:grpSpPr>
          <a:xfrm>
            <a:off x="7083536" y="1780372"/>
            <a:ext cx="749797" cy="717499"/>
            <a:chOff x="1317586" y="1856572"/>
            <a:chExt cx="749797" cy="717499"/>
          </a:xfrm>
        </p:grpSpPr>
        <p:sp>
          <p:nvSpPr>
            <p:cNvPr id="1614" name="Google Shape;1614;p39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9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" name="AutoShape 2" descr="Angular - PRESS KIT">
            <a:extLst>
              <a:ext uri="{FF2B5EF4-FFF2-40B4-BE49-F238E27FC236}">
                <a16:creationId xmlns:a16="http://schemas.microsoft.com/office/drawing/2014/main" id="{47D73FE2-C46A-9CFD-EB2F-2736FD06614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46" name="Picture 6" descr="Angular Icon - Angular Icon Png,Angular Logo - free transparent png images  - pngaaa.com">
            <a:extLst>
              <a:ext uri="{FF2B5EF4-FFF2-40B4-BE49-F238E27FC236}">
                <a16:creationId xmlns:a16="http://schemas.microsoft.com/office/drawing/2014/main" id="{7CA64920-C33E-8ACE-6ABA-019FA1D4F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271" y="1872790"/>
            <a:ext cx="894261" cy="557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8" name="Picture 8" descr="React png images | PNGWing">
            <a:extLst>
              <a:ext uri="{FF2B5EF4-FFF2-40B4-BE49-F238E27FC236}">
                <a16:creationId xmlns:a16="http://schemas.microsoft.com/office/drawing/2014/main" id="{52956D20-E1F4-E0AA-EFD5-78298AB1C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3917" y="2571750"/>
            <a:ext cx="812720" cy="521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0" name="Picture 10" descr="Vue JS icon PNG and SVG Vector Free Download">
            <a:extLst>
              <a:ext uri="{FF2B5EF4-FFF2-40B4-BE49-F238E27FC236}">
                <a16:creationId xmlns:a16="http://schemas.microsoft.com/office/drawing/2014/main" id="{148C5866-A094-ADDE-B593-C95D6709F2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0103" y="1969725"/>
            <a:ext cx="443214" cy="38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5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0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5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5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5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5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2" grpId="0"/>
      <p:bldP spid="1593" grpId="0" uiExpand="1" build="p"/>
      <p:bldP spid="1594" grpId="0"/>
      <p:bldP spid="1595" grpId="0" uiExpand="1" build="p"/>
      <p:bldP spid="1596" grpId="0"/>
      <p:bldP spid="1597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570;p72">
            <a:extLst>
              <a:ext uri="{FF2B5EF4-FFF2-40B4-BE49-F238E27FC236}">
                <a16:creationId xmlns:a16="http://schemas.microsoft.com/office/drawing/2014/main" id="{D9693D40-9FDC-ABA8-4AFD-3D2B84442305}"/>
              </a:ext>
            </a:extLst>
          </p:cNvPr>
          <p:cNvGrpSpPr/>
          <p:nvPr/>
        </p:nvGrpSpPr>
        <p:grpSpPr>
          <a:xfrm>
            <a:off x="5623560" y="1676400"/>
            <a:ext cx="3697695" cy="3017555"/>
            <a:chOff x="5066624" y="974390"/>
            <a:chExt cx="4166570" cy="3422385"/>
          </a:xfrm>
        </p:grpSpPr>
        <p:grpSp>
          <p:nvGrpSpPr>
            <p:cNvPr id="4" name="Google Shape;1571;p72">
              <a:extLst>
                <a:ext uri="{FF2B5EF4-FFF2-40B4-BE49-F238E27FC236}">
                  <a16:creationId xmlns:a16="http://schemas.microsoft.com/office/drawing/2014/main" id="{6DDEC263-D526-8141-1C59-43EF95B7A115}"/>
                </a:ext>
              </a:extLst>
            </p:cNvPr>
            <p:cNvGrpSpPr/>
            <p:nvPr/>
          </p:nvGrpSpPr>
          <p:grpSpPr>
            <a:xfrm>
              <a:off x="5081627" y="4218225"/>
              <a:ext cx="4151567" cy="178550"/>
              <a:chOff x="5527089" y="4218224"/>
              <a:chExt cx="3706425" cy="178550"/>
            </a:xfrm>
          </p:grpSpPr>
          <p:cxnSp>
            <p:nvCxnSpPr>
              <p:cNvPr id="90" name="Google Shape;1572;p72">
                <a:extLst>
                  <a:ext uri="{FF2B5EF4-FFF2-40B4-BE49-F238E27FC236}">
                    <a16:creationId xmlns:a16="http://schemas.microsoft.com/office/drawing/2014/main" id="{692F70C6-00F6-DFB5-66EF-39CD11C2DDF4}"/>
                  </a:ext>
                </a:extLst>
              </p:cNvPr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" name="Google Shape;1573;p72">
                <a:extLst>
                  <a:ext uri="{FF2B5EF4-FFF2-40B4-BE49-F238E27FC236}">
                    <a16:creationId xmlns:a16="http://schemas.microsoft.com/office/drawing/2014/main" id="{E1959716-D15E-A982-622F-6B0951278056}"/>
                  </a:ext>
                </a:extLst>
              </p:cNvPr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" name="Google Shape;1574;p72">
              <a:extLst>
                <a:ext uri="{FF2B5EF4-FFF2-40B4-BE49-F238E27FC236}">
                  <a16:creationId xmlns:a16="http://schemas.microsoft.com/office/drawing/2014/main" id="{57CED868-0FF9-4C34-1B46-1651ACFEBF26}"/>
                </a:ext>
              </a:extLst>
            </p:cNvPr>
            <p:cNvGrpSpPr/>
            <p:nvPr/>
          </p:nvGrpSpPr>
          <p:grpSpPr>
            <a:xfrm>
              <a:off x="5066624" y="974390"/>
              <a:ext cx="3371383" cy="3226089"/>
              <a:chOff x="670375" y="892075"/>
              <a:chExt cx="1470550" cy="1407175"/>
            </a:xfrm>
          </p:grpSpPr>
          <p:sp>
            <p:nvSpPr>
              <p:cNvPr id="6" name="Google Shape;1575;p72">
                <a:extLst>
                  <a:ext uri="{FF2B5EF4-FFF2-40B4-BE49-F238E27FC236}">
                    <a16:creationId xmlns:a16="http://schemas.microsoft.com/office/drawing/2014/main" id="{F93FEB19-497C-6798-21C2-F655EC7598C9}"/>
                  </a:ext>
                </a:extLst>
              </p:cNvPr>
              <p:cNvSpPr/>
              <p:nvPr/>
            </p:nvSpPr>
            <p:spPr>
              <a:xfrm>
                <a:off x="670375" y="892075"/>
                <a:ext cx="770600" cy="31350"/>
              </a:xfrm>
              <a:custGeom>
                <a:avLst/>
                <a:gdLst/>
                <a:ahLst/>
                <a:cxnLst/>
                <a:rect l="l" t="t" r="r" b="b"/>
                <a:pathLst>
                  <a:path w="30824" h="1254" extrusionOk="0">
                    <a:moveTo>
                      <a:pt x="30824" y="1253"/>
                    </a:moveTo>
                    <a:lnTo>
                      <a:pt x="0" y="1253"/>
                    </a:lnTo>
                    <a:lnTo>
                      <a:pt x="0" y="581"/>
                    </a:lnTo>
                    <a:cubicBezTo>
                      <a:pt x="0" y="260"/>
                      <a:pt x="260" y="1"/>
                      <a:pt x="566" y="1"/>
                    </a:cubicBezTo>
                    <a:lnTo>
                      <a:pt x="30243" y="1"/>
                    </a:lnTo>
                    <a:cubicBezTo>
                      <a:pt x="30564" y="1"/>
                      <a:pt x="30824" y="260"/>
                      <a:pt x="30824" y="58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1576;p72">
                <a:extLst>
                  <a:ext uri="{FF2B5EF4-FFF2-40B4-BE49-F238E27FC236}">
                    <a16:creationId xmlns:a16="http://schemas.microsoft.com/office/drawing/2014/main" id="{40CB3DDF-18CD-A5A4-E46B-19570E89F108}"/>
                  </a:ext>
                </a:extLst>
              </p:cNvPr>
              <p:cNvSpPr/>
              <p:nvPr/>
            </p:nvSpPr>
            <p:spPr>
              <a:xfrm>
                <a:off x="670375" y="923400"/>
                <a:ext cx="770600" cy="476575"/>
              </a:xfrm>
              <a:custGeom>
                <a:avLst/>
                <a:gdLst/>
                <a:ahLst/>
                <a:cxnLst/>
                <a:rect l="l" t="t" r="r" b="b"/>
                <a:pathLst>
                  <a:path w="30824" h="19063" extrusionOk="0">
                    <a:moveTo>
                      <a:pt x="0" y="0"/>
                    </a:moveTo>
                    <a:lnTo>
                      <a:pt x="0" y="18375"/>
                    </a:lnTo>
                    <a:cubicBezTo>
                      <a:pt x="0" y="18757"/>
                      <a:pt x="306" y="19062"/>
                      <a:pt x="688" y="19062"/>
                    </a:cubicBezTo>
                    <a:lnTo>
                      <a:pt x="30136" y="19062"/>
                    </a:lnTo>
                    <a:cubicBezTo>
                      <a:pt x="30518" y="19062"/>
                      <a:pt x="30824" y="18757"/>
                      <a:pt x="30824" y="18375"/>
                    </a:cubicBezTo>
                    <a:lnTo>
                      <a:pt x="308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577;p72">
                <a:extLst>
                  <a:ext uri="{FF2B5EF4-FFF2-40B4-BE49-F238E27FC236}">
                    <a16:creationId xmlns:a16="http://schemas.microsoft.com/office/drawing/2014/main" id="{D61396C5-DFD2-DFD0-1D51-BF2B04F11E68}"/>
                  </a:ext>
                </a:extLst>
              </p:cNvPr>
              <p:cNvSpPr/>
              <p:nvPr/>
            </p:nvSpPr>
            <p:spPr>
              <a:xfrm>
                <a:off x="1397050" y="902400"/>
                <a:ext cx="107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428" h="444" extrusionOk="0">
                    <a:moveTo>
                      <a:pt x="214" y="0"/>
                    </a:moveTo>
                    <a:cubicBezTo>
                      <a:pt x="92" y="0"/>
                      <a:pt x="0" y="107"/>
                      <a:pt x="0" y="214"/>
                    </a:cubicBezTo>
                    <a:cubicBezTo>
                      <a:pt x="0" y="336"/>
                      <a:pt x="92" y="443"/>
                      <a:pt x="214" y="443"/>
                    </a:cubicBezTo>
                    <a:cubicBezTo>
                      <a:pt x="336" y="443"/>
                      <a:pt x="428" y="336"/>
                      <a:pt x="428" y="214"/>
                    </a:cubicBezTo>
                    <a:cubicBezTo>
                      <a:pt x="428" y="107"/>
                      <a:pt x="336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578;p72">
                <a:extLst>
                  <a:ext uri="{FF2B5EF4-FFF2-40B4-BE49-F238E27FC236}">
                    <a16:creationId xmlns:a16="http://schemas.microsoft.com/office/drawing/2014/main" id="{145457BE-3786-958C-AB85-3C9A47A6457E}"/>
                  </a:ext>
                </a:extLst>
              </p:cNvPr>
              <p:cNvSpPr/>
              <p:nvPr/>
            </p:nvSpPr>
            <p:spPr>
              <a:xfrm>
                <a:off x="1363450" y="902400"/>
                <a:ext cx="111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444" extrusionOk="0">
                    <a:moveTo>
                      <a:pt x="229" y="0"/>
                    </a:moveTo>
                    <a:cubicBezTo>
                      <a:pt x="107" y="0"/>
                      <a:pt x="0" y="107"/>
                      <a:pt x="0" y="214"/>
                    </a:cubicBezTo>
                    <a:cubicBezTo>
                      <a:pt x="0" y="336"/>
                      <a:pt x="107" y="443"/>
                      <a:pt x="229" y="443"/>
                    </a:cubicBezTo>
                    <a:cubicBezTo>
                      <a:pt x="351" y="443"/>
                      <a:pt x="443" y="336"/>
                      <a:pt x="443" y="214"/>
                    </a:cubicBezTo>
                    <a:cubicBezTo>
                      <a:pt x="443" y="107"/>
                      <a:pt x="351" y="0"/>
                      <a:pt x="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579;p72">
                <a:extLst>
                  <a:ext uri="{FF2B5EF4-FFF2-40B4-BE49-F238E27FC236}">
                    <a16:creationId xmlns:a16="http://schemas.microsoft.com/office/drawing/2014/main" id="{B172B9D5-BCBD-18A0-FDC6-C91D44B9C79F}"/>
                  </a:ext>
                </a:extLst>
              </p:cNvPr>
              <p:cNvSpPr/>
              <p:nvPr/>
            </p:nvSpPr>
            <p:spPr>
              <a:xfrm>
                <a:off x="1330225" y="902400"/>
                <a:ext cx="111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444" extrusionOk="0">
                    <a:moveTo>
                      <a:pt x="229" y="0"/>
                    </a:moveTo>
                    <a:cubicBezTo>
                      <a:pt x="107" y="0"/>
                      <a:pt x="0" y="107"/>
                      <a:pt x="0" y="214"/>
                    </a:cubicBezTo>
                    <a:cubicBezTo>
                      <a:pt x="0" y="336"/>
                      <a:pt x="107" y="443"/>
                      <a:pt x="229" y="443"/>
                    </a:cubicBezTo>
                    <a:cubicBezTo>
                      <a:pt x="336" y="443"/>
                      <a:pt x="443" y="336"/>
                      <a:pt x="443" y="214"/>
                    </a:cubicBezTo>
                    <a:cubicBezTo>
                      <a:pt x="443" y="107"/>
                      <a:pt x="336" y="0"/>
                      <a:pt x="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580;p72">
                <a:extLst>
                  <a:ext uri="{FF2B5EF4-FFF2-40B4-BE49-F238E27FC236}">
                    <a16:creationId xmlns:a16="http://schemas.microsoft.com/office/drawing/2014/main" id="{E94CFE95-AAD8-254F-565F-80C7502A3360}"/>
                  </a:ext>
                </a:extLst>
              </p:cNvPr>
              <p:cNvSpPr/>
              <p:nvPr/>
            </p:nvSpPr>
            <p:spPr>
              <a:xfrm>
                <a:off x="740250" y="966925"/>
                <a:ext cx="4101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16406" h="627" extrusionOk="0">
                    <a:moveTo>
                      <a:pt x="306" y="1"/>
                    </a:moveTo>
                    <a:cubicBezTo>
                      <a:pt x="138" y="1"/>
                      <a:pt x="1" y="138"/>
                      <a:pt x="1" y="321"/>
                    </a:cubicBezTo>
                    <a:cubicBezTo>
                      <a:pt x="1" y="489"/>
                      <a:pt x="138" y="627"/>
                      <a:pt x="306" y="627"/>
                    </a:cubicBezTo>
                    <a:lnTo>
                      <a:pt x="16084" y="627"/>
                    </a:lnTo>
                    <a:cubicBezTo>
                      <a:pt x="16252" y="627"/>
                      <a:pt x="16405" y="489"/>
                      <a:pt x="16405" y="321"/>
                    </a:cubicBezTo>
                    <a:cubicBezTo>
                      <a:pt x="16405" y="138"/>
                      <a:pt x="16268" y="1"/>
                      <a:pt x="160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581;p72">
                <a:extLst>
                  <a:ext uri="{FF2B5EF4-FFF2-40B4-BE49-F238E27FC236}">
                    <a16:creationId xmlns:a16="http://schemas.microsoft.com/office/drawing/2014/main" id="{CCC33748-D265-7451-1324-99A7AABDA9D3}"/>
                  </a:ext>
                </a:extLst>
              </p:cNvPr>
              <p:cNvSpPr/>
              <p:nvPr/>
            </p:nvSpPr>
            <p:spPr>
              <a:xfrm>
                <a:off x="740250" y="1016575"/>
                <a:ext cx="4101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16406" h="627" extrusionOk="0">
                    <a:moveTo>
                      <a:pt x="306" y="0"/>
                    </a:moveTo>
                    <a:cubicBezTo>
                      <a:pt x="138" y="0"/>
                      <a:pt x="1" y="138"/>
                      <a:pt x="1" y="306"/>
                    </a:cubicBezTo>
                    <a:cubicBezTo>
                      <a:pt x="1" y="474"/>
                      <a:pt x="138" y="626"/>
                      <a:pt x="306" y="626"/>
                    </a:cubicBezTo>
                    <a:lnTo>
                      <a:pt x="16084" y="626"/>
                    </a:lnTo>
                    <a:cubicBezTo>
                      <a:pt x="16252" y="626"/>
                      <a:pt x="16405" y="474"/>
                      <a:pt x="16405" y="306"/>
                    </a:cubicBezTo>
                    <a:cubicBezTo>
                      <a:pt x="16405" y="138"/>
                      <a:pt x="16268" y="0"/>
                      <a:pt x="160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582;p72">
                <a:extLst>
                  <a:ext uri="{FF2B5EF4-FFF2-40B4-BE49-F238E27FC236}">
                    <a16:creationId xmlns:a16="http://schemas.microsoft.com/office/drawing/2014/main" id="{09E1825B-36F2-4A2E-5A84-A1AB27A5EEAE}"/>
                  </a:ext>
                </a:extLst>
              </p:cNvPr>
              <p:cNvSpPr/>
              <p:nvPr/>
            </p:nvSpPr>
            <p:spPr>
              <a:xfrm>
                <a:off x="740250" y="1065825"/>
                <a:ext cx="197075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7883" h="627" extrusionOk="0">
                    <a:moveTo>
                      <a:pt x="306" y="1"/>
                    </a:moveTo>
                    <a:cubicBezTo>
                      <a:pt x="138" y="1"/>
                      <a:pt x="1" y="138"/>
                      <a:pt x="1" y="321"/>
                    </a:cubicBezTo>
                    <a:cubicBezTo>
                      <a:pt x="1" y="489"/>
                      <a:pt x="138" y="627"/>
                      <a:pt x="306" y="627"/>
                    </a:cubicBezTo>
                    <a:lnTo>
                      <a:pt x="7577" y="627"/>
                    </a:lnTo>
                    <a:cubicBezTo>
                      <a:pt x="7745" y="627"/>
                      <a:pt x="7882" y="489"/>
                      <a:pt x="7882" y="321"/>
                    </a:cubicBezTo>
                    <a:cubicBezTo>
                      <a:pt x="7882" y="138"/>
                      <a:pt x="7745" y="1"/>
                      <a:pt x="75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583;p72">
                <a:extLst>
                  <a:ext uri="{FF2B5EF4-FFF2-40B4-BE49-F238E27FC236}">
                    <a16:creationId xmlns:a16="http://schemas.microsoft.com/office/drawing/2014/main" id="{F4B5C4D1-F342-556E-5A89-5E31F6E73450}"/>
                  </a:ext>
                </a:extLst>
              </p:cNvPr>
              <p:cNvSpPr/>
              <p:nvPr/>
            </p:nvSpPr>
            <p:spPr>
              <a:xfrm>
                <a:off x="740250" y="1261725"/>
                <a:ext cx="4101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16406" h="627" extrusionOk="0">
                    <a:moveTo>
                      <a:pt x="306" y="0"/>
                    </a:moveTo>
                    <a:cubicBezTo>
                      <a:pt x="138" y="0"/>
                      <a:pt x="1" y="138"/>
                      <a:pt x="1" y="321"/>
                    </a:cubicBezTo>
                    <a:cubicBezTo>
                      <a:pt x="1" y="489"/>
                      <a:pt x="138" y="626"/>
                      <a:pt x="306" y="626"/>
                    </a:cubicBezTo>
                    <a:lnTo>
                      <a:pt x="16084" y="626"/>
                    </a:lnTo>
                    <a:cubicBezTo>
                      <a:pt x="16252" y="626"/>
                      <a:pt x="16405" y="489"/>
                      <a:pt x="16405" y="321"/>
                    </a:cubicBezTo>
                    <a:cubicBezTo>
                      <a:pt x="16405" y="138"/>
                      <a:pt x="16268" y="0"/>
                      <a:pt x="160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84;p72">
                <a:extLst>
                  <a:ext uri="{FF2B5EF4-FFF2-40B4-BE49-F238E27FC236}">
                    <a16:creationId xmlns:a16="http://schemas.microsoft.com/office/drawing/2014/main" id="{D3B98354-F884-22CD-8401-B4B023863DD2}"/>
                  </a:ext>
                </a:extLst>
              </p:cNvPr>
              <p:cNvSpPr/>
              <p:nvPr/>
            </p:nvSpPr>
            <p:spPr>
              <a:xfrm>
                <a:off x="740250" y="1311350"/>
                <a:ext cx="197075" cy="15700"/>
              </a:xfrm>
              <a:custGeom>
                <a:avLst/>
                <a:gdLst/>
                <a:ahLst/>
                <a:cxnLst/>
                <a:rect l="l" t="t" r="r" b="b"/>
                <a:pathLst>
                  <a:path w="7883" h="628" extrusionOk="0">
                    <a:moveTo>
                      <a:pt x="306" y="1"/>
                    </a:moveTo>
                    <a:cubicBezTo>
                      <a:pt x="138" y="1"/>
                      <a:pt x="1" y="138"/>
                      <a:pt x="1" y="306"/>
                    </a:cubicBezTo>
                    <a:cubicBezTo>
                      <a:pt x="1" y="474"/>
                      <a:pt x="138" y="627"/>
                      <a:pt x="306" y="627"/>
                    </a:cubicBezTo>
                    <a:lnTo>
                      <a:pt x="7577" y="627"/>
                    </a:lnTo>
                    <a:cubicBezTo>
                      <a:pt x="7745" y="627"/>
                      <a:pt x="7882" y="474"/>
                      <a:pt x="7882" y="306"/>
                    </a:cubicBezTo>
                    <a:cubicBezTo>
                      <a:pt x="7882" y="138"/>
                      <a:pt x="7745" y="1"/>
                      <a:pt x="75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585;p72">
                <a:extLst>
                  <a:ext uri="{FF2B5EF4-FFF2-40B4-BE49-F238E27FC236}">
                    <a16:creationId xmlns:a16="http://schemas.microsoft.com/office/drawing/2014/main" id="{7CDF0B17-FC67-7D80-B485-BFAF7A026BEB}"/>
                  </a:ext>
                </a:extLst>
              </p:cNvPr>
              <p:cNvSpPr/>
              <p:nvPr/>
            </p:nvSpPr>
            <p:spPr>
              <a:xfrm>
                <a:off x="1236275" y="1015425"/>
                <a:ext cx="132525" cy="132525"/>
              </a:xfrm>
              <a:custGeom>
                <a:avLst/>
                <a:gdLst/>
                <a:ahLst/>
                <a:cxnLst/>
                <a:rect l="l" t="t" r="r" b="b"/>
                <a:pathLst>
                  <a:path w="5301" h="5301" extrusionOk="0">
                    <a:moveTo>
                      <a:pt x="2659" y="443"/>
                    </a:moveTo>
                    <a:cubicBezTo>
                      <a:pt x="3865" y="443"/>
                      <a:pt x="4858" y="1436"/>
                      <a:pt x="4858" y="2643"/>
                    </a:cubicBezTo>
                    <a:cubicBezTo>
                      <a:pt x="4858" y="3865"/>
                      <a:pt x="3865" y="4842"/>
                      <a:pt x="2659" y="4842"/>
                    </a:cubicBezTo>
                    <a:cubicBezTo>
                      <a:pt x="1437" y="4842"/>
                      <a:pt x="459" y="3865"/>
                      <a:pt x="459" y="2643"/>
                    </a:cubicBezTo>
                    <a:cubicBezTo>
                      <a:pt x="459" y="1436"/>
                      <a:pt x="1437" y="443"/>
                      <a:pt x="2659" y="443"/>
                    </a:cubicBezTo>
                    <a:close/>
                    <a:moveTo>
                      <a:pt x="2659" y="0"/>
                    </a:moveTo>
                    <a:cubicBezTo>
                      <a:pt x="1192" y="0"/>
                      <a:pt x="1" y="1176"/>
                      <a:pt x="1" y="2643"/>
                    </a:cubicBezTo>
                    <a:cubicBezTo>
                      <a:pt x="1" y="4109"/>
                      <a:pt x="1192" y="5301"/>
                      <a:pt x="2659" y="5301"/>
                    </a:cubicBezTo>
                    <a:cubicBezTo>
                      <a:pt x="4110" y="5301"/>
                      <a:pt x="5301" y="4109"/>
                      <a:pt x="5301" y="2643"/>
                    </a:cubicBezTo>
                    <a:cubicBezTo>
                      <a:pt x="5301" y="1176"/>
                      <a:pt x="4125" y="0"/>
                      <a:pt x="26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586;p72">
                <a:extLst>
                  <a:ext uri="{FF2B5EF4-FFF2-40B4-BE49-F238E27FC236}">
                    <a16:creationId xmlns:a16="http://schemas.microsoft.com/office/drawing/2014/main" id="{120646CD-585C-3962-B644-2AA3BA8A506F}"/>
                  </a:ext>
                </a:extLst>
              </p:cNvPr>
              <p:cNvSpPr/>
              <p:nvPr/>
            </p:nvSpPr>
            <p:spPr>
              <a:xfrm>
                <a:off x="1267975" y="1095225"/>
                <a:ext cx="695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826" extrusionOk="0">
                    <a:moveTo>
                      <a:pt x="176" y="1"/>
                    </a:moveTo>
                    <a:cubicBezTo>
                      <a:pt x="134" y="1"/>
                      <a:pt x="92" y="16"/>
                      <a:pt x="62" y="47"/>
                    </a:cubicBezTo>
                    <a:cubicBezTo>
                      <a:pt x="1" y="123"/>
                      <a:pt x="1" y="215"/>
                      <a:pt x="62" y="276"/>
                    </a:cubicBezTo>
                    <a:cubicBezTo>
                      <a:pt x="428" y="642"/>
                      <a:pt x="902" y="825"/>
                      <a:pt x="1391" y="825"/>
                    </a:cubicBezTo>
                    <a:cubicBezTo>
                      <a:pt x="1864" y="825"/>
                      <a:pt x="2353" y="642"/>
                      <a:pt x="2719" y="276"/>
                    </a:cubicBezTo>
                    <a:cubicBezTo>
                      <a:pt x="2780" y="215"/>
                      <a:pt x="2780" y="123"/>
                      <a:pt x="2719" y="47"/>
                    </a:cubicBezTo>
                    <a:cubicBezTo>
                      <a:pt x="2689" y="16"/>
                      <a:pt x="2647" y="1"/>
                      <a:pt x="2605" y="1"/>
                    </a:cubicBezTo>
                    <a:cubicBezTo>
                      <a:pt x="2563" y="1"/>
                      <a:pt x="2521" y="16"/>
                      <a:pt x="2490" y="47"/>
                    </a:cubicBezTo>
                    <a:cubicBezTo>
                      <a:pt x="2185" y="352"/>
                      <a:pt x="1784" y="505"/>
                      <a:pt x="1385" y="505"/>
                    </a:cubicBezTo>
                    <a:cubicBezTo>
                      <a:pt x="986" y="505"/>
                      <a:pt x="589" y="352"/>
                      <a:pt x="291" y="47"/>
                    </a:cubicBezTo>
                    <a:cubicBezTo>
                      <a:pt x="260" y="16"/>
                      <a:pt x="218" y="1"/>
                      <a:pt x="1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587;p72">
                <a:extLst>
                  <a:ext uri="{FF2B5EF4-FFF2-40B4-BE49-F238E27FC236}">
                    <a16:creationId xmlns:a16="http://schemas.microsoft.com/office/drawing/2014/main" id="{CE4F20B0-87C2-1E3C-8447-241D1A76D0BA}"/>
                  </a:ext>
                </a:extLst>
              </p:cNvPr>
              <p:cNvSpPr/>
              <p:nvPr/>
            </p:nvSpPr>
            <p:spPr>
              <a:xfrm>
                <a:off x="1272175" y="1064675"/>
                <a:ext cx="134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36" extrusionOk="0">
                    <a:moveTo>
                      <a:pt x="260" y="1"/>
                    </a:moveTo>
                    <a:cubicBezTo>
                      <a:pt x="123" y="1"/>
                      <a:pt x="1" y="123"/>
                      <a:pt x="1" y="260"/>
                    </a:cubicBezTo>
                    <a:cubicBezTo>
                      <a:pt x="1" y="413"/>
                      <a:pt x="123" y="535"/>
                      <a:pt x="260" y="535"/>
                    </a:cubicBezTo>
                    <a:cubicBezTo>
                      <a:pt x="413" y="535"/>
                      <a:pt x="535" y="413"/>
                      <a:pt x="535" y="260"/>
                    </a:cubicBezTo>
                    <a:cubicBezTo>
                      <a:pt x="535" y="123"/>
                      <a:pt x="413" y="1"/>
                      <a:pt x="2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588;p72">
                <a:extLst>
                  <a:ext uri="{FF2B5EF4-FFF2-40B4-BE49-F238E27FC236}">
                    <a16:creationId xmlns:a16="http://schemas.microsoft.com/office/drawing/2014/main" id="{1BB14488-2A22-CD55-537A-819723E35DCD}"/>
                  </a:ext>
                </a:extLst>
              </p:cNvPr>
              <p:cNvSpPr/>
              <p:nvPr/>
            </p:nvSpPr>
            <p:spPr>
              <a:xfrm>
                <a:off x="1319900" y="1064675"/>
                <a:ext cx="130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536" extrusionOk="0">
                    <a:moveTo>
                      <a:pt x="261" y="1"/>
                    </a:moveTo>
                    <a:cubicBezTo>
                      <a:pt x="108" y="1"/>
                      <a:pt x="1" y="123"/>
                      <a:pt x="1" y="260"/>
                    </a:cubicBezTo>
                    <a:cubicBezTo>
                      <a:pt x="1" y="413"/>
                      <a:pt x="123" y="535"/>
                      <a:pt x="261" y="535"/>
                    </a:cubicBezTo>
                    <a:cubicBezTo>
                      <a:pt x="413" y="535"/>
                      <a:pt x="520" y="413"/>
                      <a:pt x="520" y="260"/>
                    </a:cubicBezTo>
                    <a:cubicBezTo>
                      <a:pt x="520" y="123"/>
                      <a:pt x="413" y="1"/>
                      <a:pt x="2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589;p72">
                <a:extLst>
                  <a:ext uri="{FF2B5EF4-FFF2-40B4-BE49-F238E27FC236}">
                    <a16:creationId xmlns:a16="http://schemas.microsoft.com/office/drawing/2014/main" id="{A2CCE8EE-4017-7F98-DD11-519BD59AE957}"/>
                  </a:ext>
                </a:extLst>
              </p:cNvPr>
              <p:cNvSpPr/>
              <p:nvPr/>
            </p:nvSpPr>
            <p:spPr>
              <a:xfrm>
                <a:off x="739500" y="1144500"/>
                <a:ext cx="43925" cy="77525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3101" extrusionOk="0">
                    <a:moveTo>
                      <a:pt x="1451" y="3101"/>
                    </a:moveTo>
                    <a:cubicBezTo>
                      <a:pt x="1390" y="3101"/>
                      <a:pt x="1314" y="3070"/>
                      <a:pt x="1268" y="3009"/>
                    </a:cubicBezTo>
                    <a:lnTo>
                      <a:pt x="107" y="1772"/>
                    </a:lnTo>
                    <a:cubicBezTo>
                      <a:pt x="0" y="1665"/>
                      <a:pt x="0" y="1482"/>
                      <a:pt x="107" y="1375"/>
                    </a:cubicBezTo>
                    <a:lnTo>
                      <a:pt x="1283" y="107"/>
                    </a:lnTo>
                    <a:cubicBezTo>
                      <a:pt x="1390" y="0"/>
                      <a:pt x="1558" y="0"/>
                      <a:pt x="1650" y="107"/>
                    </a:cubicBezTo>
                    <a:cubicBezTo>
                      <a:pt x="1757" y="214"/>
                      <a:pt x="1757" y="382"/>
                      <a:pt x="1650" y="504"/>
                    </a:cubicBezTo>
                    <a:lnTo>
                      <a:pt x="642" y="1573"/>
                    </a:lnTo>
                    <a:lnTo>
                      <a:pt x="1634" y="2627"/>
                    </a:lnTo>
                    <a:cubicBezTo>
                      <a:pt x="1726" y="2734"/>
                      <a:pt x="1726" y="2902"/>
                      <a:pt x="1634" y="3009"/>
                    </a:cubicBezTo>
                    <a:cubicBezTo>
                      <a:pt x="1589" y="3070"/>
                      <a:pt x="1512" y="3101"/>
                      <a:pt x="1451" y="310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590;p72">
                <a:extLst>
                  <a:ext uri="{FF2B5EF4-FFF2-40B4-BE49-F238E27FC236}">
                    <a16:creationId xmlns:a16="http://schemas.microsoft.com/office/drawing/2014/main" id="{56015B86-82F9-71F7-E828-7C2669C8801A}"/>
                  </a:ext>
                </a:extLst>
              </p:cNvPr>
              <p:cNvSpPr/>
              <p:nvPr/>
            </p:nvSpPr>
            <p:spPr>
              <a:xfrm>
                <a:off x="861675" y="1144500"/>
                <a:ext cx="43175" cy="7752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3101" extrusionOk="0">
                    <a:moveTo>
                      <a:pt x="306" y="3101"/>
                    </a:moveTo>
                    <a:cubicBezTo>
                      <a:pt x="230" y="3101"/>
                      <a:pt x="169" y="3070"/>
                      <a:pt x="123" y="3009"/>
                    </a:cubicBezTo>
                    <a:cubicBezTo>
                      <a:pt x="16" y="2902"/>
                      <a:pt x="16" y="2734"/>
                      <a:pt x="123" y="2627"/>
                    </a:cubicBezTo>
                    <a:lnTo>
                      <a:pt x="1101" y="1573"/>
                    </a:lnTo>
                    <a:lnTo>
                      <a:pt x="92" y="504"/>
                    </a:lnTo>
                    <a:cubicBezTo>
                      <a:pt x="1" y="397"/>
                      <a:pt x="1" y="214"/>
                      <a:pt x="92" y="107"/>
                    </a:cubicBezTo>
                    <a:cubicBezTo>
                      <a:pt x="199" y="0"/>
                      <a:pt x="367" y="0"/>
                      <a:pt x="459" y="107"/>
                    </a:cubicBezTo>
                    <a:lnTo>
                      <a:pt x="1650" y="1375"/>
                    </a:lnTo>
                    <a:cubicBezTo>
                      <a:pt x="1696" y="1436"/>
                      <a:pt x="1727" y="1497"/>
                      <a:pt x="1727" y="1573"/>
                    </a:cubicBezTo>
                    <a:cubicBezTo>
                      <a:pt x="1727" y="1650"/>
                      <a:pt x="1696" y="1711"/>
                      <a:pt x="1650" y="1772"/>
                    </a:cubicBezTo>
                    <a:lnTo>
                      <a:pt x="474" y="3009"/>
                    </a:lnTo>
                    <a:cubicBezTo>
                      <a:pt x="428" y="3070"/>
                      <a:pt x="367" y="3101"/>
                      <a:pt x="306" y="310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591;p72">
                <a:extLst>
                  <a:ext uri="{FF2B5EF4-FFF2-40B4-BE49-F238E27FC236}">
                    <a16:creationId xmlns:a16="http://schemas.microsoft.com/office/drawing/2014/main" id="{F2830493-5EE6-2463-DB3A-C5F5771C7B38}"/>
                  </a:ext>
                </a:extLst>
              </p:cNvPr>
              <p:cNvSpPr/>
              <p:nvPr/>
            </p:nvSpPr>
            <p:spPr>
              <a:xfrm>
                <a:off x="800575" y="1139525"/>
                <a:ext cx="43575" cy="90900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3636" extrusionOk="0">
                    <a:moveTo>
                      <a:pt x="291" y="3636"/>
                    </a:moveTo>
                    <a:cubicBezTo>
                      <a:pt x="261" y="3636"/>
                      <a:pt x="230" y="3636"/>
                      <a:pt x="199" y="3620"/>
                    </a:cubicBezTo>
                    <a:cubicBezTo>
                      <a:pt x="62" y="3559"/>
                      <a:pt x="1" y="3391"/>
                      <a:pt x="62" y="3254"/>
                    </a:cubicBezTo>
                    <a:lnTo>
                      <a:pt x="1223" y="214"/>
                    </a:lnTo>
                    <a:cubicBezTo>
                      <a:pt x="1269" y="62"/>
                      <a:pt x="1421" y="0"/>
                      <a:pt x="1559" y="62"/>
                    </a:cubicBezTo>
                    <a:cubicBezTo>
                      <a:pt x="1681" y="123"/>
                      <a:pt x="1742" y="275"/>
                      <a:pt x="1696" y="413"/>
                    </a:cubicBezTo>
                    <a:lnTo>
                      <a:pt x="536" y="3468"/>
                    </a:lnTo>
                    <a:cubicBezTo>
                      <a:pt x="490" y="3575"/>
                      <a:pt x="398" y="3636"/>
                      <a:pt x="291" y="363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592;p72">
                <a:extLst>
                  <a:ext uri="{FF2B5EF4-FFF2-40B4-BE49-F238E27FC236}">
                    <a16:creationId xmlns:a16="http://schemas.microsoft.com/office/drawing/2014/main" id="{A10E0E15-DE64-2760-C3C8-EBDBBD6DFA45}"/>
                  </a:ext>
                </a:extLst>
              </p:cNvPr>
              <p:cNvSpPr/>
              <p:nvPr/>
            </p:nvSpPr>
            <p:spPr>
              <a:xfrm>
                <a:off x="1181675" y="960425"/>
                <a:ext cx="242125" cy="242125"/>
              </a:xfrm>
              <a:custGeom>
                <a:avLst/>
                <a:gdLst/>
                <a:ahLst/>
                <a:cxnLst/>
                <a:rect l="l" t="t" r="r" b="b"/>
                <a:pathLst>
                  <a:path w="9685" h="9685" extrusionOk="0">
                    <a:moveTo>
                      <a:pt x="8936" y="459"/>
                    </a:moveTo>
                    <a:cubicBezTo>
                      <a:pt x="9104" y="459"/>
                      <a:pt x="9226" y="581"/>
                      <a:pt x="9226" y="749"/>
                    </a:cubicBezTo>
                    <a:lnTo>
                      <a:pt x="9226" y="8936"/>
                    </a:lnTo>
                    <a:cubicBezTo>
                      <a:pt x="9226" y="9104"/>
                      <a:pt x="9104" y="9242"/>
                      <a:pt x="8936" y="9242"/>
                    </a:cubicBezTo>
                    <a:lnTo>
                      <a:pt x="749" y="9242"/>
                    </a:lnTo>
                    <a:cubicBezTo>
                      <a:pt x="581" y="9242"/>
                      <a:pt x="444" y="9104"/>
                      <a:pt x="444" y="8936"/>
                    </a:cubicBezTo>
                    <a:lnTo>
                      <a:pt x="444" y="749"/>
                    </a:lnTo>
                    <a:cubicBezTo>
                      <a:pt x="444" y="581"/>
                      <a:pt x="581" y="459"/>
                      <a:pt x="749" y="459"/>
                    </a:cubicBezTo>
                    <a:close/>
                    <a:moveTo>
                      <a:pt x="734" y="1"/>
                    </a:moveTo>
                    <a:cubicBezTo>
                      <a:pt x="337" y="1"/>
                      <a:pt x="1" y="337"/>
                      <a:pt x="1" y="749"/>
                    </a:cubicBezTo>
                    <a:lnTo>
                      <a:pt x="1" y="8936"/>
                    </a:lnTo>
                    <a:cubicBezTo>
                      <a:pt x="1" y="9349"/>
                      <a:pt x="337" y="9685"/>
                      <a:pt x="734" y="9685"/>
                    </a:cubicBezTo>
                    <a:lnTo>
                      <a:pt x="8936" y="9685"/>
                    </a:lnTo>
                    <a:cubicBezTo>
                      <a:pt x="9348" y="9685"/>
                      <a:pt x="9684" y="9349"/>
                      <a:pt x="9684" y="8936"/>
                    </a:cubicBezTo>
                    <a:lnTo>
                      <a:pt x="9684" y="749"/>
                    </a:lnTo>
                    <a:cubicBezTo>
                      <a:pt x="9684" y="337"/>
                      <a:pt x="9348" y="1"/>
                      <a:pt x="893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593;p72">
                <a:extLst>
                  <a:ext uri="{FF2B5EF4-FFF2-40B4-BE49-F238E27FC236}">
                    <a16:creationId xmlns:a16="http://schemas.microsoft.com/office/drawing/2014/main" id="{4B28E7CA-E08F-C05C-CF9F-4022C1459FA4}"/>
                  </a:ext>
                </a:extLst>
              </p:cNvPr>
              <p:cNvSpPr/>
              <p:nvPr/>
            </p:nvSpPr>
            <p:spPr>
              <a:xfrm>
                <a:off x="1013650" y="1101350"/>
                <a:ext cx="93200" cy="93175"/>
              </a:xfrm>
              <a:custGeom>
                <a:avLst/>
                <a:gdLst/>
                <a:ahLst/>
                <a:cxnLst/>
                <a:rect l="l" t="t" r="r" b="b"/>
                <a:pathLst>
                  <a:path w="3728" h="3727" extrusionOk="0">
                    <a:moveTo>
                      <a:pt x="3728" y="1986"/>
                    </a:moveTo>
                    <a:lnTo>
                      <a:pt x="3728" y="1726"/>
                    </a:lnTo>
                    <a:cubicBezTo>
                      <a:pt x="3728" y="1634"/>
                      <a:pt x="3651" y="1558"/>
                      <a:pt x="3560" y="1558"/>
                    </a:cubicBezTo>
                    <a:lnTo>
                      <a:pt x="3132" y="1558"/>
                    </a:lnTo>
                    <a:cubicBezTo>
                      <a:pt x="3102" y="1421"/>
                      <a:pt x="3056" y="1283"/>
                      <a:pt x="2979" y="1176"/>
                    </a:cubicBezTo>
                    <a:lnTo>
                      <a:pt x="3270" y="871"/>
                    </a:lnTo>
                    <a:cubicBezTo>
                      <a:pt x="3346" y="810"/>
                      <a:pt x="3346" y="703"/>
                      <a:pt x="3270" y="626"/>
                    </a:cubicBezTo>
                    <a:lnTo>
                      <a:pt x="3086" y="458"/>
                    </a:lnTo>
                    <a:cubicBezTo>
                      <a:pt x="3025" y="382"/>
                      <a:pt x="2918" y="382"/>
                      <a:pt x="2842" y="458"/>
                    </a:cubicBezTo>
                    <a:lnTo>
                      <a:pt x="2552" y="749"/>
                    </a:lnTo>
                    <a:cubicBezTo>
                      <a:pt x="2430" y="672"/>
                      <a:pt x="2307" y="611"/>
                      <a:pt x="2170" y="580"/>
                    </a:cubicBezTo>
                    <a:lnTo>
                      <a:pt x="2170" y="168"/>
                    </a:lnTo>
                    <a:cubicBezTo>
                      <a:pt x="2170" y="76"/>
                      <a:pt x="2093" y="0"/>
                      <a:pt x="1987" y="0"/>
                    </a:cubicBezTo>
                    <a:lnTo>
                      <a:pt x="1742" y="0"/>
                    </a:lnTo>
                    <a:cubicBezTo>
                      <a:pt x="1635" y="0"/>
                      <a:pt x="1559" y="76"/>
                      <a:pt x="1559" y="168"/>
                    </a:cubicBezTo>
                    <a:lnTo>
                      <a:pt x="1559" y="580"/>
                    </a:lnTo>
                    <a:cubicBezTo>
                      <a:pt x="1421" y="611"/>
                      <a:pt x="1299" y="672"/>
                      <a:pt x="1177" y="749"/>
                    </a:cubicBezTo>
                    <a:lnTo>
                      <a:pt x="887" y="458"/>
                    </a:lnTo>
                    <a:cubicBezTo>
                      <a:pt x="810" y="382"/>
                      <a:pt x="704" y="382"/>
                      <a:pt x="627" y="458"/>
                    </a:cubicBezTo>
                    <a:lnTo>
                      <a:pt x="459" y="626"/>
                    </a:lnTo>
                    <a:cubicBezTo>
                      <a:pt x="383" y="703"/>
                      <a:pt x="383" y="810"/>
                      <a:pt x="459" y="871"/>
                    </a:cubicBezTo>
                    <a:lnTo>
                      <a:pt x="749" y="1176"/>
                    </a:lnTo>
                    <a:cubicBezTo>
                      <a:pt x="673" y="1283"/>
                      <a:pt x="627" y="1421"/>
                      <a:pt x="581" y="1558"/>
                    </a:cubicBezTo>
                    <a:lnTo>
                      <a:pt x="169" y="1558"/>
                    </a:lnTo>
                    <a:cubicBezTo>
                      <a:pt x="77" y="1558"/>
                      <a:pt x="1" y="1634"/>
                      <a:pt x="1" y="1726"/>
                    </a:cubicBezTo>
                    <a:lnTo>
                      <a:pt x="1" y="1986"/>
                    </a:lnTo>
                    <a:cubicBezTo>
                      <a:pt x="1" y="2077"/>
                      <a:pt x="77" y="2154"/>
                      <a:pt x="169" y="2154"/>
                    </a:cubicBezTo>
                    <a:lnTo>
                      <a:pt x="581" y="2154"/>
                    </a:lnTo>
                    <a:cubicBezTo>
                      <a:pt x="627" y="2306"/>
                      <a:pt x="673" y="2429"/>
                      <a:pt x="749" y="2551"/>
                    </a:cubicBezTo>
                    <a:lnTo>
                      <a:pt x="459" y="2841"/>
                    </a:lnTo>
                    <a:cubicBezTo>
                      <a:pt x="383" y="2917"/>
                      <a:pt x="383" y="3024"/>
                      <a:pt x="459" y="3085"/>
                    </a:cubicBezTo>
                    <a:lnTo>
                      <a:pt x="627" y="3269"/>
                    </a:lnTo>
                    <a:cubicBezTo>
                      <a:pt x="704" y="3330"/>
                      <a:pt x="810" y="3330"/>
                      <a:pt x="887" y="3269"/>
                    </a:cubicBezTo>
                    <a:lnTo>
                      <a:pt x="1177" y="2979"/>
                    </a:lnTo>
                    <a:cubicBezTo>
                      <a:pt x="1299" y="3040"/>
                      <a:pt x="1421" y="3101"/>
                      <a:pt x="1559" y="3131"/>
                    </a:cubicBezTo>
                    <a:lnTo>
                      <a:pt x="1559" y="3559"/>
                    </a:lnTo>
                    <a:cubicBezTo>
                      <a:pt x="1559" y="3651"/>
                      <a:pt x="1635" y="3727"/>
                      <a:pt x="1742" y="3727"/>
                    </a:cubicBezTo>
                    <a:lnTo>
                      <a:pt x="1987" y="3727"/>
                    </a:lnTo>
                    <a:cubicBezTo>
                      <a:pt x="2093" y="3727"/>
                      <a:pt x="2170" y="3651"/>
                      <a:pt x="2170" y="3559"/>
                    </a:cubicBezTo>
                    <a:lnTo>
                      <a:pt x="2170" y="3131"/>
                    </a:lnTo>
                    <a:cubicBezTo>
                      <a:pt x="2307" y="3101"/>
                      <a:pt x="2430" y="3040"/>
                      <a:pt x="2552" y="2979"/>
                    </a:cubicBezTo>
                    <a:lnTo>
                      <a:pt x="2842" y="3269"/>
                    </a:lnTo>
                    <a:cubicBezTo>
                      <a:pt x="2918" y="3330"/>
                      <a:pt x="3025" y="3330"/>
                      <a:pt x="3086" y="3269"/>
                    </a:cubicBezTo>
                    <a:lnTo>
                      <a:pt x="3270" y="3085"/>
                    </a:lnTo>
                    <a:cubicBezTo>
                      <a:pt x="3346" y="3024"/>
                      <a:pt x="3346" y="2902"/>
                      <a:pt x="3270" y="2841"/>
                    </a:cubicBezTo>
                    <a:lnTo>
                      <a:pt x="2979" y="2551"/>
                    </a:lnTo>
                    <a:cubicBezTo>
                      <a:pt x="3056" y="2429"/>
                      <a:pt x="3102" y="2306"/>
                      <a:pt x="3132" y="2154"/>
                    </a:cubicBezTo>
                    <a:lnTo>
                      <a:pt x="3560" y="2154"/>
                    </a:lnTo>
                    <a:cubicBezTo>
                      <a:pt x="3651" y="2154"/>
                      <a:pt x="3728" y="2093"/>
                      <a:pt x="3728" y="1986"/>
                    </a:cubicBezTo>
                    <a:close/>
                    <a:moveTo>
                      <a:pt x="1987" y="2566"/>
                    </a:moveTo>
                    <a:cubicBezTo>
                      <a:pt x="1498" y="2658"/>
                      <a:pt x="1070" y="2230"/>
                      <a:pt x="1146" y="1741"/>
                    </a:cubicBezTo>
                    <a:cubicBezTo>
                      <a:pt x="1208" y="1436"/>
                      <a:pt x="1437" y="1207"/>
                      <a:pt x="1742" y="1146"/>
                    </a:cubicBezTo>
                    <a:cubicBezTo>
                      <a:pt x="2231" y="1069"/>
                      <a:pt x="2659" y="1482"/>
                      <a:pt x="2567" y="1986"/>
                    </a:cubicBezTo>
                    <a:cubicBezTo>
                      <a:pt x="2521" y="2276"/>
                      <a:pt x="2277" y="2520"/>
                      <a:pt x="1987" y="256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594;p72">
                <a:extLst>
                  <a:ext uri="{FF2B5EF4-FFF2-40B4-BE49-F238E27FC236}">
                    <a16:creationId xmlns:a16="http://schemas.microsoft.com/office/drawing/2014/main" id="{BA7A5889-678E-34E7-2167-68C7C7A24AA2}"/>
                  </a:ext>
                </a:extLst>
              </p:cNvPr>
              <p:cNvSpPr/>
              <p:nvPr/>
            </p:nvSpPr>
            <p:spPr>
              <a:xfrm>
                <a:off x="1815550" y="2198400"/>
                <a:ext cx="165375" cy="89375"/>
              </a:xfrm>
              <a:custGeom>
                <a:avLst/>
                <a:gdLst/>
                <a:ahLst/>
                <a:cxnLst/>
                <a:rect l="l" t="t" r="r" b="b"/>
                <a:pathLst>
                  <a:path w="6615" h="3575" extrusionOk="0">
                    <a:moveTo>
                      <a:pt x="1" y="3575"/>
                    </a:moveTo>
                    <a:lnTo>
                      <a:pt x="4736" y="3300"/>
                    </a:lnTo>
                    <a:cubicBezTo>
                      <a:pt x="4736" y="3300"/>
                      <a:pt x="6615" y="3285"/>
                      <a:pt x="4980" y="2322"/>
                    </a:cubicBezTo>
                    <a:cubicBezTo>
                      <a:pt x="4690" y="2139"/>
                      <a:pt x="4430" y="1956"/>
                      <a:pt x="4201" y="1757"/>
                    </a:cubicBezTo>
                    <a:cubicBezTo>
                      <a:pt x="3453" y="1116"/>
                      <a:pt x="3025" y="383"/>
                      <a:pt x="2827" y="1"/>
                    </a:cubicBezTo>
                    <a:lnTo>
                      <a:pt x="1895" y="245"/>
                    </a:lnTo>
                    <a:lnTo>
                      <a:pt x="276" y="673"/>
                    </a:lnTo>
                    <a:cubicBezTo>
                      <a:pt x="260" y="673"/>
                      <a:pt x="245" y="688"/>
                      <a:pt x="230" y="688"/>
                    </a:cubicBezTo>
                    <a:cubicBezTo>
                      <a:pt x="123" y="1650"/>
                      <a:pt x="1" y="3575"/>
                      <a:pt x="1" y="35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595;p72">
                <a:extLst>
                  <a:ext uri="{FF2B5EF4-FFF2-40B4-BE49-F238E27FC236}">
                    <a16:creationId xmlns:a16="http://schemas.microsoft.com/office/drawing/2014/main" id="{237E5D41-BE9B-DAE9-30AC-EEA99FBB8BC0}"/>
                  </a:ext>
                </a:extLst>
              </p:cNvPr>
              <p:cNvSpPr/>
              <p:nvPr/>
            </p:nvSpPr>
            <p:spPr>
              <a:xfrm>
                <a:off x="1813275" y="2255800"/>
                <a:ext cx="160025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6401" h="1738" extrusionOk="0">
                    <a:moveTo>
                      <a:pt x="4878" y="0"/>
                    </a:moveTo>
                    <a:cubicBezTo>
                      <a:pt x="3819" y="0"/>
                      <a:pt x="3696" y="1065"/>
                      <a:pt x="3696" y="1065"/>
                    </a:cubicBezTo>
                    <a:lnTo>
                      <a:pt x="92" y="867"/>
                    </a:lnTo>
                    <a:lnTo>
                      <a:pt x="0" y="1737"/>
                    </a:lnTo>
                    <a:lnTo>
                      <a:pt x="6400" y="1737"/>
                    </a:lnTo>
                    <a:cubicBezTo>
                      <a:pt x="6400" y="1737"/>
                      <a:pt x="6293" y="164"/>
                      <a:pt x="5071" y="11"/>
                    </a:cubicBezTo>
                    <a:cubicBezTo>
                      <a:pt x="5004" y="4"/>
                      <a:pt x="4939" y="0"/>
                      <a:pt x="48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596;p72">
                <a:extLst>
                  <a:ext uri="{FF2B5EF4-FFF2-40B4-BE49-F238E27FC236}">
                    <a16:creationId xmlns:a16="http://schemas.microsoft.com/office/drawing/2014/main" id="{A684B9DA-DE14-C74E-182D-B7AFB8B0F75A}"/>
                  </a:ext>
                </a:extLst>
              </p:cNvPr>
              <p:cNvSpPr/>
              <p:nvPr/>
            </p:nvSpPr>
            <p:spPr>
              <a:xfrm>
                <a:off x="1862900" y="2198400"/>
                <a:ext cx="57700" cy="52350"/>
              </a:xfrm>
              <a:custGeom>
                <a:avLst/>
                <a:gdLst/>
                <a:ahLst/>
                <a:cxnLst/>
                <a:rect l="l" t="t" r="r" b="b"/>
                <a:pathLst>
                  <a:path w="2308" h="2094" extrusionOk="0">
                    <a:moveTo>
                      <a:pt x="933" y="1"/>
                    </a:moveTo>
                    <a:lnTo>
                      <a:pt x="1" y="245"/>
                    </a:lnTo>
                    <a:cubicBezTo>
                      <a:pt x="154" y="719"/>
                      <a:pt x="551" y="1788"/>
                      <a:pt x="1314" y="2093"/>
                    </a:cubicBezTo>
                    <a:cubicBezTo>
                      <a:pt x="1696" y="1803"/>
                      <a:pt x="2063" y="1757"/>
                      <a:pt x="2307" y="1757"/>
                    </a:cubicBezTo>
                    <a:cubicBezTo>
                      <a:pt x="1559" y="1116"/>
                      <a:pt x="1131" y="383"/>
                      <a:pt x="9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597;p72">
                <a:extLst>
                  <a:ext uri="{FF2B5EF4-FFF2-40B4-BE49-F238E27FC236}">
                    <a16:creationId xmlns:a16="http://schemas.microsoft.com/office/drawing/2014/main" id="{469AD236-8AE8-69C9-A3B9-7AE1B3C297DC}"/>
                  </a:ext>
                </a:extLst>
              </p:cNvPr>
              <p:cNvSpPr/>
              <p:nvPr/>
            </p:nvSpPr>
            <p:spPr>
              <a:xfrm>
                <a:off x="1599050" y="1697025"/>
                <a:ext cx="291000" cy="506375"/>
              </a:xfrm>
              <a:custGeom>
                <a:avLst/>
                <a:gdLst/>
                <a:ahLst/>
                <a:cxnLst/>
                <a:rect l="l" t="t" r="r" b="b"/>
                <a:pathLst>
                  <a:path w="11640" h="20255" extrusionOk="0">
                    <a:moveTo>
                      <a:pt x="11639" y="19704"/>
                    </a:moveTo>
                    <a:lnTo>
                      <a:pt x="8477" y="20041"/>
                    </a:lnTo>
                    <a:cubicBezTo>
                      <a:pt x="8477" y="20041"/>
                      <a:pt x="7225" y="10112"/>
                      <a:pt x="6110" y="6019"/>
                    </a:cubicBezTo>
                    <a:cubicBezTo>
                      <a:pt x="5743" y="6859"/>
                      <a:pt x="5026" y="9914"/>
                      <a:pt x="4338" y="12969"/>
                    </a:cubicBezTo>
                    <a:cubicBezTo>
                      <a:pt x="3544" y="16512"/>
                      <a:pt x="2826" y="20056"/>
                      <a:pt x="2826" y="20056"/>
                    </a:cubicBezTo>
                    <a:cubicBezTo>
                      <a:pt x="2826" y="20056"/>
                      <a:pt x="1008" y="20254"/>
                      <a:pt x="0" y="19445"/>
                    </a:cubicBezTo>
                    <a:cubicBezTo>
                      <a:pt x="306" y="13778"/>
                      <a:pt x="2505" y="2475"/>
                      <a:pt x="2780" y="826"/>
                    </a:cubicBezTo>
                    <a:cubicBezTo>
                      <a:pt x="2780" y="841"/>
                      <a:pt x="2795" y="841"/>
                      <a:pt x="2795" y="856"/>
                    </a:cubicBezTo>
                    <a:cubicBezTo>
                      <a:pt x="2811" y="933"/>
                      <a:pt x="2841" y="994"/>
                      <a:pt x="2872" y="1055"/>
                    </a:cubicBezTo>
                    <a:cubicBezTo>
                      <a:pt x="2887" y="1070"/>
                      <a:pt x="2902" y="1101"/>
                      <a:pt x="2918" y="1131"/>
                    </a:cubicBezTo>
                    <a:lnTo>
                      <a:pt x="2933" y="1131"/>
                    </a:lnTo>
                    <a:cubicBezTo>
                      <a:pt x="3193" y="1421"/>
                      <a:pt x="3972" y="1727"/>
                      <a:pt x="5071" y="1773"/>
                    </a:cubicBezTo>
                    <a:cubicBezTo>
                      <a:pt x="6263" y="1803"/>
                      <a:pt x="7805" y="1513"/>
                      <a:pt x="9455" y="520"/>
                    </a:cubicBezTo>
                    <a:cubicBezTo>
                      <a:pt x="9486" y="444"/>
                      <a:pt x="9486" y="260"/>
                      <a:pt x="9470" y="1"/>
                    </a:cubicBezTo>
                    <a:cubicBezTo>
                      <a:pt x="9531" y="47"/>
                      <a:pt x="9638" y="719"/>
                      <a:pt x="9761" y="1773"/>
                    </a:cubicBezTo>
                    <a:cubicBezTo>
                      <a:pt x="10387" y="6615"/>
                      <a:pt x="11639" y="19704"/>
                      <a:pt x="11639" y="1970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598;p72">
                <a:extLst>
                  <a:ext uri="{FF2B5EF4-FFF2-40B4-BE49-F238E27FC236}">
                    <a16:creationId xmlns:a16="http://schemas.microsoft.com/office/drawing/2014/main" id="{E5DB8FC6-3674-05E8-1D7A-C07043828DD2}"/>
                  </a:ext>
                </a:extLst>
              </p:cNvPr>
              <p:cNvSpPr/>
              <p:nvPr/>
            </p:nvSpPr>
            <p:spPr>
              <a:xfrm>
                <a:off x="1610500" y="1480900"/>
                <a:ext cx="57300" cy="121075"/>
              </a:xfrm>
              <a:custGeom>
                <a:avLst/>
                <a:gdLst/>
                <a:ahLst/>
                <a:cxnLst/>
                <a:rect l="l" t="t" r="r" b="b"/>
                <a:pathLst>
                  <a:path w="2292" h="4843" extrusionOk="0">
                    <a:moveTo>
                      <a:pt x="2292" y="3682"/>
                    </a:moveTo>
                    <a:lnTo>
                      <a:pt x="2063" y="4552"/>
                    </a:lnTo>
                    <a:lnTo>
                      <a:pt x="2047" y="4613"/>
                    </a:lnTo>
                    <a:lnTo>
                      <a:pt x="2001" y="4812"/>
                    </a:lnTo>
                    <a:lnTo>
                      <a:pt x="2001" y="4812"/>
                    </a:lnTo>
                    <a:cubicBezTo>
                      <a:pt x="2001" y="4812"/>
                      <a:pt x="1589" y="4843"/>
                      <a:pt x="1054" y="4674"/>
                    </a:cubicBezTo>
                    <a:cubicBezTo>
                      <a:pt x="795" y="4583"/>
                      <a:pt x="505" y="4461"/>
                      <a:pt x="214" y="4262"/>
                    </a:cubicBezTo>
                    <a:cubicBezTo>
                      <a:pt x="138" y="4201"/>
                      <a:pt x="62" y="4155"/>
                      <a:pt x="1" y="4094"/>
                    </a:cubicBezTo>
                    <a:cubicBezTo>
                      <a:pt x="92" y="2933"/>
                      <a:pt x="474" y="871"/>
                      <a:pt x="596" y="214"/>
                    </a:cubicBezTo>
                    <a:cubicBezTo>
                      <a:pt x="627" y="77"/>
                      <a:pt x="642" y="1"/>
                      <a:pt x="6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599;p72">
                <a:extLst>
                  <a:ext uri="{FF2B5EF4-FFF2-40B4-BE49-F238E27FC236}">
                    <a16:creationId xmlns:a16="http://schemas.microsoft.com/office/drawing/2014/main" id="{32E60267-BC28-68A7-474B-926642C5AC7C}"/>
                  </a:ext>
                </a:extLst>
              </p:cNvPr>
              <p:cNvSpPr/>
              <p:nvPr/>
            </p:nvSpPr>
            <p:spPr>
              <a:xfrm>
                <a:off x="1571550" y="1587450"/>
                <a:ext cx="98175" cy="132900"/>
              </a:xfrm>
              <a:custGeom>
                <a:avLst/>
                <a:gdLst/>
                <a:ahLst/>
                <a:cxnLst/>
                <a:rect l="l" t="t" r="r" b="b"/>
                <a:pathLst>
                  <a:path w="3927" h="5316" extrusionOk="0">
                    <a:moveTo>
                      <a:pt x="3926" y="443"/>
                    </a:moveTo>
                    <a:cubicBezTo>
                      <a:pt x="3926" y="443"/>
                      <a:pt x="3682" y="1482"/>
                      <a:pt x="3376" y="2444"/>
                    </a:cubicBezTo>
                    <a:cubicBezTo>
                      <a:pt x="3162" y="3131"/>
                      <a:pt x="2918" y="3773"/>
                      <a:pt x="2704" y="3987"/>
                    </a:cubicBezTo>
                    <a:cubicBezTo>
                      <a:pt x="2169" y="4491"/>
                      <a:pt x="795" y="5316"/>
                      <a:pt x="795" y="5316"/>
                    </a:cubicBezTo>
                    <a:lnTo>
                      <a:pt x="1" y="3681"/>
                    </a:lnTo>
                    <a:lnTo>
                      <a:pt x="1177" y="2643"/>
                    </a:lnTo>
                    <a:lnTo>
                      <a:pt x="1635" y="581"/>
                    </a:lnTo>
                    <a:lnTo>
                      <a:pt x="1772" y="0"/>
                    </a:lnTo>
                    <a:cubicBezTo>
                      <a:pt x="2658" y="626"/>
                      <a:pt x="3559" y="550"/>
                      <a:pt x="3559" y="550"/>
                    </a:cubicBezTo>
                    <a:lnTo>
                      <a:pt x="3605" y="351"/>
                    </a:ln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600;p72">
                <a:extLst>
                  <a:ext uri="{FF2B5EF4-FFF2-40B4-BE49-F238E27FC236}">
                    <a16:creationId xmlns:a16="http://schemas.microsoft.com/office/drawing/2014/main" id="{E5A07DA5-1AD0-DDA5-FBEE-B17E0A724959}"/>
                  </a:ext>
                </a:extLst>
              </p:cNvPr>
              <p:cNvSpPr/>
              <p:nvPr/>
            </p:nvSpPr>
            <p:spPr>
              <a:xfrm>
                <a:off x="1625000" y="1424775"/>
                <a:ext cx="211200" cy="317350"/>
              </a:xfrm>
              <a:custGeom>
                <a:avLst/>
                <a:gdLst/>
                <a:ahLst/>
                <a:cxnLst/>
                <a:rect l="l" t="t" r="r" b="b"/>
                <a:pathLst>
                  <a:path w="8448" h="12694" extrusionOk="0">
                    <a:moveTo>
                      <a:pt x="8417" y="11410"/>
                    </a:moveTo>
                    <a:cubicBezTo>
                      <a:pt x="6767" y="12403"/>
                      <a:pt x="5225" y="12693"/>
                      <a:pt x="4033" y="12663"/>
                    </a:cubicBezTo>
                    <a:cubicBezTo>
                      <a:pt x="2934" y="12617"/>
                      <a:pt x="2139" y="12296"/>
                      <a:pt x="1880" y="12021"/>
                    </a:cubicBezTo>
                    <a:cubicBezTo>
                      <a:pt x="1864" y="11991"/>
                      <a:pt x="1834" y="11960"/>
                      <a:pt x="1834" y="11929"/>
                    </a:cubicBezTo>
                    <a:cubicBezTo>
                      <a:pt x="1803" y="11884"/>
                      <a:pt x="1773" y="11823"/>
                      <a:pt x="1757" y="11746"/>
                    </a:cubicBezTo>
                    <a:cubicBezTo>
                      <a:pt x="1757" y="11731"/>
                      <a:pt x="1742" y="11716"/>
                      <a:pt x="1742" y="11716"/>
                    </a:cubicBezTo>
                    <a:cubicBezTo>
                      <a:pt x="1666" y="11349"/>
                      <a:pt x="1651" y="10723"/>
                      <a:pt x="1651" y="10081"/>
                    </a:cubicBezTo>
                    <a:cubicBezTo>
                      <a:pt x="1651" y="9990"/>
                      <a:pt x="1651" y="9883"/>
                      <a:pt x="1651" y="9776"/>
                    </a:cubicBezTo>
                    <a:cubicBezTo>
                      <a:pt x="1651" y="9516"/>
                      <a:pt x="1666" y="9241"/>
                      <a:pt x="1666" y="8982"/>
                    </a:cubicBezTo>
                    <a:lnTo>
                      <a:pt x="1666" y="8982"/>
                    </a:lnTo>
                    <a:cubicBezTo>
                      <a:pt x="1666" y="8645"/>
                      <a:pt x="1666" y="8340"/>
                      <a:pt x="1651" y="8096"/>
                    </a:cubicBezTo>
                    <a:cubicBezTo>
                      <a:pt x="1651" y="7973"/>
                      <a:pt x="1635" y="7882"/>
                      <a:pt x="1620" y="7805"/>
                    </a:cubicBezTo>
                    <a:cubicBezTo>
                      <a:pt x="1620" y="7775"/>
                      <a:pt x="1620" y="7744"/>
                      <a:pt x="1605" y="7714"/>
                    </a:cubicBezTo>
                    <a:cubicBezTo>
                      <a:pt x="1605" y="7698"/>
                      <a:pt x="1605" y="7698"/>
                      <a:pt x="1605" y="7683"/>
                    </a:cubicBezTo>
                    <a:cubicBezTo>
                      <a:pt x="1574" y="7546"/>
                      <a:pt x="1498" y="7317"/>
                      <a:pt x="1421" y="7057"/>
                    </a:cubicBezTo>
                    <a:lnTo>
                      <a:pt x="1421" y="7057"/>
                    </a:lnTo>
                    <a:cubicBezTo>
                      <a:pt x="1345" y="6813"/>
                      <a:pt x="1253" y="6522"/>
                      <a:pt x="1147" y="6217"/>
                    </a:cubicBezTo>
                    <a:cubicBezTo>
                      <a:pt x="1116" y="6125"/>
                      <a:pt x="1085" y="6034"/>
                      <a:pt x="1055" y="5942"/>
                    </a:cubicBezTo>
                    <a:cubicBezTo>
                      <a:pt x="963" y="5667"/>
                      <a:pt x="856" y="5362"/>
                      <a:pt x="765" y="5071"/>
                    </a:cubicBezTo>
                    <a:cubicBezTo>
                      <a:pt x="688" y="4827"/>
                      <a:pt x="612" y="4598"/>
                      <a:pt x="536" y="4369"/>
                    </a:cubicBezTo>
                    <a:cubicBezTo>
                      <a:pt x="505" y="4277"/>
                      <a:pt x="474" y="4185"/>
                      <a:pt x="444" y="4094"/>
                    </a:cubicBezTo>
                    <a:cubicBezTo>
                      <a:pt x="261" y="3468"/>
                      <a:pt x="93" y="2902"/>
                      <a:pt x="31" y="2505"/>
                    </a:cubicBezTo>
                    <a:cubicBezTo>
                      <a:pt x="16" y="2490"/>
                      <a:pt x="16" y="2475"/>
                      <a:pt x="16" y="2459"/>
                    </a:cubicBezTo>
                    <a:cubicBezTo>
                      <a:pt x="1" y="2414"/>
                      <a:pt x="1" y="2368"/>
                      <a:pt x="1" y="2337"/>
                    </a:cubicBezTo>
                    <a:cubicBezTo>
                      <a:pt x="16" y="2307"/>
                      <a:pt x="31" y="2276"/>
                      <a:pt x="62" y="2246"/>
                    </a:cubicBezTo>
                    <a:cubicBezTo>
                      <a:pt x="62" y="2230"/>
                      <a:pt x="77" y="2215"/>
                      <a:pt x="93" y="2185"/>
                    </a:cubicBezTo>
                    <a:cubicBezTo>
                      <a:pt x="444" y="1680"/>
                      <a:pt x="933" y="1238"/>
                      <a:pt x="1360" y="886"/>
                    </a:cubicBezTo>
                    <a:cubicBezTo>
                      <a:pt x="1483" y="795"/>
                      <a:pt x="1605" y="703"/>
                      <a:pt x="1712" y="627"/>
                    </a:cubicBezTo>
                    <a:cubicBezTo>
                      <a:pt x="1803" y="550"/>
                      <a:pt x="1880" y="489"/>
                      <a:pt x="1971" y="443"/>
                    </a:cubicBezTo>
                    <a:lnTo>
                      <a:pt x="1971" y="443"/>
                    </a:lnTo>
                    <a:lnTo>
                      <a:pt x="2475" y="138"/>
                    </a:lnTo>
                    <a:cubicBezTo>
                      <a:pt x="3056" y="46"/>
                      <a:pt x="3590" y="16"/>
                      <a:pt x="4079" y="16"/>
                    </a:cubicBezTo>
                    <a:cubicBezTo>
                      <a:pt x="4736" y="0"/>
                      <a:pt x="5286" y="61"/>
                      <a:pt x="5714" y="138"/>
                    </a:cubicBezTo>
                    <a:cubicBezTo>
                      <a:pt x="6248" y="229"/>
                      <a:pt x="6554" y="336"/>
                      <a:pt x="6554" y="336"/>
                    </a:cubicBezTo>
                    <a:lnTo>
                      <a:pt x="6569" y="657"/>
                    </a:lnTo>
                    <a:lnTo>
                      <a:pt x="6599" y="947"/>
                    </a:lnTo>
                    <a:lnTo>
                      <a:pt x="6737" y="2612"/>
                    </a:lnTo>
                    <a:lnTo>
                      <a:pt x="6752" y="2902"/>
                    </a:lnTo>
                    <a:lnTo>
                      <a:pt x="6767" y="3040"/>
                    </a:lnTo>
                    <a:cubicBezTo>
                      <a:pt x="6767" y="3040"/>
                      <a:pt x="6767" y="3040"/>
                      <a:pt x="6767" y="3040"/>
                    </a:cubicBezTo>
                    <a:cubicBezTo>
                      <a:pt x="6783" y="3101"/>
                      <a:pt x="6920" y="3681"/>
                      <a:pt x="7134" y="4506"/>
                    </a:cubicBezTo>
                    <a:cubicBezTo>
                      <a:pt x="7149" y="4598"/>
                      <a:pt x="7180" y="4689"/>
                      <a:pt x="7195" y="4796"/>
                    </a:cubicBezTo>
                    <a:cubicBezTo>
                      <a:pt x="7317" y="5270"/>
                      <a:pt x="7439" y="5820"/>
                      <a:pt x="7577" y="6400"/>
                    </a:cubicBezTo>
                    <a:lnTo>
                      <a:pt x="7638" y="6675"/>
                    </a:lnTo>
                    <a:cubicBezTo>
                      <a:pt x="7760" y="7210"/>
                      <a:pt x="7882" y="7760"/>
                      <a:pt x="7989" y="8294"/>
                    </a:cubicBezTo>
                    <a:cubicBezTo>
                      <a:pt x="8005" y="8386"/>
                      <a:pt x="8020" y="8477"/>
                      <a:pt x="8050" y="8569"/>
                    </a:cubicBezTo>
                    <a:cubicBezTo>
                      <a:pt x="8173" y="9165"/>
                      <a:pt x="8264" y="9730"/>
                      <a:pt x="8341" y="10203"/>
                    </a:cubicBezTo>
                    <a:cubicBezTo>
                      <a:pt x="8356" y="10295"/>
                      <a:pt x="8371" y="10387"/>
                      <a:pt x="8386" y="10478"/>
                    </a:cubicBezTo>
                    <a:cubicBezTo>
                      <a:pt x="8402" y="10631"/>
                      <a:pt x="8417" y="10769"/>
                      <a:pt x="8432" y="10876"/>
                    </a:cubicBezTo>
                    <a:cubicBezTo>
                      <a:pt x="8448" y="11150"/>
                      <a:pt x="8448" y="11334"/>
                      <a:pt x="8417" y="1141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01;p72">
                <a:extLst>
                  <a:ext uri="{FF2B5EF4-FFF2-40B4-BE49-F238E27FC236}">
                    <a16:creationId xmlns:a16="http://schemas.microsoft.com/office/drawing/2014/main" id="{52030C63-5077-4BFF-2C13-F4C0D1190482}"/>
                  </a:ext>
                </a:extLst>
              </p:cNvPr>
              <p:cNvSpPr/>
              <p:nvPr/>
            </p:nvSpPr>
            <p:spPr>
              <a:xfrm>
                <a:off x="1625000" y="1441575"/>
                <a:ext cx="165000" cy="45850"/>
              </a:xfrm>
              <a:custGeom>
                <a:avLst/>
                <a:gdLst/>
                <a:ahLst/>
                <a:cxnLst/>
                <a:rect l="l" t="t" r="r" b="b"/>
                <a:pathLst>
                  <a:path w="6600" h="1834" extrusionOk="0">
                    <a:moveTo>
                      <a:pt x="6584" y="0"/>
                    </a:moveTo>
                    <a:lnTo>
                      <a:pt x="93" y="1528"/>
                    </a:lnTo>
                    <a:cubicBezTo>
                      <a:pt x="77" y="1543"/>
                      <a:pt x="77" y="1558"/>
                      <a:pt x="62" y="1574"/>
                    </a:cubicBezTo>
                    <a:cubicBezTo>
                      <a:pt x="31" y="1604"/>
                      <a:pt x="16" y="1635"/>
                      <a:pt x="1" y="1665"/>
                    </a:cubicBezTo>
                    <a:cubicBezTo>
                      <a:pt x="1" y="1711"/>
                      <a:pt x="16" y="1742"/>
                      <a:pt x="16" y="1787"/>
                    </a:cubicBezTo>
                    <a:cubicBezTo>
                      <a:pt x="16" y="1803"/>
                      <a:pt x="31" y="1818"/>
                      <a:pt x="31" y="1833"/>
                    </a:cubicBezTo>
                    <a:lnTo>
                      <a:pt x="6599" y="291"/>
                    </a:lnTo>
                    <a:lnTo>
                      <a:pt x="65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02;p72">
                <a:extLst>
                  <a:ext uri="{FF2B5EF4-FFF2-40B4-BE49-F238E27FC236}">
                    <a16:creationId xmlns:a16="http://schemas.microsoft.com/office/drawing/2014/main" id="{EFC03B30-9356-C08D-2592-883CAF0A3796}"/>
                  </a:ext>
                </a:extLst>
              </p:cNvPr>
              <p:cNvSpPr/>
              <p:nvPr/>
            </p:nvSpPr>
            <p:spPr>
              <a:xfrm>
                <a:off x="1636475" y="1490075"/>
                <a:ext cx="157725" cy="43925"/>
              </a:xfrm>
              <a:custGeom>
                <a:avLst/>
                <a:gdLst/>
                <a:ahLst/>
                <a:cxnLst/>
                <a:rect l="l" t="t" r="r" b="b"/>
                <a:pathLst>
                  <a:path w="6309" h="1757" extrusionOk="0">
                    <a:moveTo>
                      <a:pt x="6278" y="0"/>
                    </a:moveTo>
                    <a:lnTo>
                      <a:pt x="0" y="1482"/>
                    </a:lnTo>
                    <a:cubicBezTo>
                      <a:pt x="15" y="1573"/>
                      <a:pt x="46" y="1665"/>
                      <a:pt x="77" y="1757"/>
                    </a:cubicBezTo>
                    <a:lnTo>
                      <a:pt x="6308" y="290"/>
                    </a:lnTo>
                    <a:lnTo>
                      <a:pt x="62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603;p72">
                <a:extLst>
                  <a:ext uri="{FF2B5EF4-FFF2-40B4-BE49-F238E27FC236}">
                    <a16:creationId xmlns:a16="http://schemas.microsoft.com/office/drawing/2014/main" id="{55DBF89E-C997-1D1C-EF4D-66D63A0132CC}"/>
                  </a:ext>
                </a:extLst>
              </p:cNvPr>
              <p:cNvSpPr/>
              <p:nvPr/>
            </p:nvSpPr>
            <p:spPr>
              <a:xfrm>
                <a:off x="1651350" y="1537425"/>
                <a:ext cx="153550" cy="42775"/>
              </a:xfrm>
              <a:custGeom>
                <a:avLst/>
                <a:gdLst/>
                <a:ahLst/>
                <a:cxnLst/>
                <a:rect l="l" t="t" r="r" b="b"/>
                <a:pathLst>
                  <a:path w="6142" h="1711" extrusionOk="0">
                    <a:moveTo>
                      <a:pt x="6080" y="0"/>
                    </a:moveTo>
                    <a:lnTo>
                      <a:pt x="1" y="1436"/>
                    </a:lnTo>
                    <a:cubicBezTo>
                      <a:pt x="31" y="1528"/>
                      <a:pt x="62" y="1635"/>
                      <a:pt x="93" y="1711"/>
                    </a:cubicBezTo>
                    <a:lnTo>
                      <a:pt x="6141" y="290"/>
                    </a:lnTo>
                    <a:cubicBezTo>
                      <a:pt x="6126" y="199"/>
                      <a:pt x="6095" y="92"/>
                      <a:pt x="60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604;p72">
                <a:extLst>
                  <a:ext uri="{FF2B5EF4-FFF2-40B4-BE49-F238E27FC236}">
                    <a16:creationId xmlns:a16="http://schemas.microsoft.com/office/drawing/2014/main" id="{5005BD4D-C8DA-4DF8-B612-E6EC4B798559}"/>
                  </a:ext>
                </a:extLst>
              </p:cNvPr>
              <p:cNvSpPr/>
              <p:nvPr/>
            </p:nvSpPr>
            <p:spPr>
              <a:xfrm>
                <a:off x="1665500" y="1584775"/>
                <a:ext cx="150475" cy="42400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1696" extrusionOk="0">
                    <a:moveTo>
                      <a:pt x="5957" y="0"/>
                    </a:moveTo>
                    <a:lnTo>
                      <a:pt x="0" y="1405"/>
                    </a:lnTo>
                    <a:cubicBezTo>
                      <a:pt x="15" y="1482"/>
                      <a:pt x="31" y="1573"/>
                      <a:pt x="31" y="1696"/>
                    </a:cubicBezTo>
                    <a:lnTo>
                      <a:pt x="6018" y="275"/>
                    </a:lnTo>
                    <a:cubicBezTo>
                      <a:pt x="6003" y="183"/>
                      <a:pt x="5972" y="92"/>
                      <a:pt x="59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605;p72">
                <a:extLst>
                  <a:ext uri="{FF2B5EF4-FFF2-40B4-BE49-F238E27FC236}">
                    <a16:creationId xmlns:a16="http://schemas.microsoft.com/office/drawing/2014/main" id="{815E5505-90A8-9895-09C9-07BF7FAF5DF8}"/>
                  </a:ext>
                </a:extLst>
              </p:cNvPr>
              <p:cNvSpPr/>
              <p:nvPr/>
            </p:nvSpPr>
            <p:spPr>
              <a:xfrm>
                <a:off x="1666250" y="1632125"/>
                <a:ext cx="160025" cy="44700"/>
              </a:xfrm>
              <a:custGeom>
                <a:avLst/>
                <a:gdLst/>
                <a:ahLst/>
                <a:cxnLst/>
                <a:rect l="l" t="t" r="r" b="b"/>
                <a:pathLst>
                  <a:path w="6401" h="1788" extrusionOk="0">
                    <a:moveTo>
                      <a:pt x="6339" y="0"/>
                    </a:moveTo>
                    <a:lnTo>
                      <a:pt x="1" y="1497"/>
                    </a:lnTo>
                    <a:cubicBezTo>
                      <a:pt x="1" y="1589"/>
                      <a:pt x="1" y="1696"/>
                      <a:pt x="1" y="1787"/>
                    </a:cubicBezTo>
                    <a:lnTo>
                      <a:pt x="6400" y="275"/>
                    </a:lnTo>
                    <a:cubicBezTo>
                      <a:pt x="6385" y="183"/>
                      <a:pt x="6355" y="92"/>
                      <a:pt x="6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606;p72">
                <a:extLst>
                  <a:ext uri="{FF2B5EF4-FFF2-40B4-BE49-F238E27FC236}">
                    <a16:creationId xmlns:a16="http://schemas.microsoft.com/office/drawing/2014/main" id="{22E0FCF5-4856-EA9F-D66D-E67C751EEDD8}"/>
                  </a:ext>
                </a:extLst>
              </p:cNvPr>
              <p:cNvSpPr/>
              <p:nvPr/>
            </p:nvSpPr>
            <p:spPr>
              <a:xfrm>
                <a:off x="1668925" y="1679475"/>
                <a:ext cx="165750" cy="45850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1834" extrusionOk="0">
                    <a:moveTo>
                      <a:pt x="6584" y="0"/>
                    </a:moveTo>
                    <a:lnTo>
                      <a:pt x="0" y="1558"/>
                    </a:lnTo>
                    <a:cubicBezTo>
                      <a:pt x="16" y="1635"/>
                      <a:pt x="46" y="1696"/>
                      <a:pt x="77" y="1741"/>
                    </a:cubicBezTo>
                    <a:cubicBezTo>
                      <a:pt x="92" y="1772"/>
                      <a:pt x="107" y="1803"/>
                      <a:pt x="138" y="1833"/>
                    </a:cubicBezTo>
                    <a:lnTo>
                      <a:pt x="6629" y="290"/>
                    </a:lnTo>
                    <a:cubicBezTo>
                      <a:pt x="6614" y="214"/>
                      <a:pt x="6599" y="107"/>
                      <a:pt x="6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607;p72">
                <a:extLst>
                  <a:ext uri="{FF2B5EF4-FFF2-40B4-BE49-F238E27FC236}">
                    <a16:creationId xmlns:a16="http://schemas.microsoft.com/office/drawing/2014/main" id="{50BE2FF0-AB74-42C8-4267-CE5D2C472AF5}"/>
                  </a:ext>
                </a:extLst>
              </p:cNvPr>
              <p:cNvSpPr/>
              <p:nvPr/>
            </p:nvSpPr>
            <p:spPr>
              <a:xfrm>
                <a:off x="1659000" y="1425150"/>
                <a:ext cx="108850" cy="55875"/>
              </a:xfrm>
              <a:custGeom>
                <a:avLst/>
                <a:gdLst/>
                <a:ahLst/>
                <a:cxnLst/>
                <a:rect l="l" t="t" r="r" b="b"/>
                <a:pathLst>
                  <a:path w="4354" h="2235" extrusionOk="0">
                    <a:moveTo>
                      <a:pt x="2719" y="1"/>
                    </a:moveTo>
                    <a:cubicBezTo>
                      <a:pt x="2230" y="1"/>
                      <a:pt x="1696" y="31"/>
                      <a:pt x="1131" y="138"/>
                    </a:cubicBezTo>
                    <a:lnTo>
                      <a:pt x="611" y="428"/>
                    </a:lnTo>
                    <a:cubicBezTo>
                      <a:pt x="535" y="489"/>
                      <a:pt x="443" y="535"/>
                      <a:pt x="352" y="612"/>
                    </a:cubicBezTo>
                    <a:cubicBezTo>
                      <a:pt x="245" y="688"/>
                      <a:pt x="123" y="780"/>
                      <a:pt x="0" y="871"/>
                    </a:cubicBezTo>
                    <a:cubicBezTo>
                      <a:pt x="44" y="1312"/>
                      <a:pt x="329" y="2235"/>
                      <a:pt x="1822" y="2235"/>
                    </a:cubicBezTo>
                    <a:cubicBezTo>
                      <a:pt x="1880" y="2235"/>
                      <a:pt x="1940" y="2233"/>
                      <a:pt x="2001" y="2231"/>
                    </a:cubicBezTo>
                    <a:cubicBezTo>
                      <a:pt x="3376" y="2185"/>
                      <a:pt x="4048" y="993"/>
                      <a:pt x="4354" y="123"/>
                    </a:cubicBezTo>
                    <a:cubicBezTo>
                      <a:pt x="3941" y="62"/>
                      <a:pt x="3376" y="1"/>
                      <a:pt x="27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608;p72">
                <a:extLst>
                  <a:ext uri="{FF2B5EF4-FFF2-40B4-BE49-F238E27FC236}">
                    <a16:creationId xmlns:a16="http://schemas.microsoft.com/office/drawing/2014/main" id="{4252A86D-1C50-7DB0-5F4F-727C5B556D13}"/>
                  </a:ext>
                </a:extLst>
              </p:cNvPr>
              <p:cNvSpPr/>
              <p:nvPr/>
            </p:nvSpPr>
            <p:spPr>
              <a:xfrm>
                <a:off x="1617000" y="1359475"/>
                <a:ext cx="102725" cy="104650"/>
              </a:xfrm>
              <a:custGeom>
                <a:avLst/>
                <a:gdLst/>
                <a:ahLst/>
                <a:cxnLst/>
                <a:rect l="l" t="t" r="r" b="b"/>
                <a:pathLst>
                  <a:path w="4109" h="4186" extrusionOk="0">
                    <a:moveTo>
                      <a:pt x="3681" y="3987"/>
                    </a:moveTo>
                    <a:cubicBezTo>
                      <a:pt x="3544" y="4109"/>
                      <a:pt x="3376" y="4186"/>
                      <a:pt x="3193" y="4140"/>
                    </a:cubicBezTo>
                    <a:cubicBezTo>
                      <a:pt x="2841" y="4079"/>
                      <a:pt x="2612" y="3850"/>
                      <a:pt x="2490" y="3651"/>
                    </a:cubicBezTo>
                    <a:cubicBezTo>
                      <a:pt x="2414" y="3529"/>
                      <a:pt x="2368" y="3422"/>
                      <a:pt x="2352" y="3391"/>
                    </a:cubicBezTo>
                    <a:cubicBezTo>
                      <a:pt x="2352" y="3391"/>
                      <a:pt x="2352" y="3391"/>
                      <a:pt x="2352" y="3391"/>
                    </a:cubicBezTo>
                    <a:cubicBezTo>
                      <a:pt x="2352" y="3391"/>
                      <a:pt x="2276" y="3437"/>
                      <a:pt x="2062" y="3391"/>
                    </a:cubicBezTo>
                    <a:cubicBezTo>
                      <a:pt x="2062" y="3391"/>
                      <a:pt x="2047" y="3391"/>
                      <a:pt x="2032" y="3391"/>
                    </a:cubicBezTo>
                    <a:cubicBezTo>
                      <a:pt x="2032" y="3391"/>
                      <a:pt x="2032" y="3391"/>
                      <a:pt x="2032" y="3391"/>
                    </a:cubicBezTo>
                    <a:cubicBezTo>
                      <a:pt x="1879" y="3361"/>
                      <a:pt x="1650" y="3284"/>
                      <a:pt x="1360" y="3116"/>
                    </a:cubicBezTo>
                    <a:cubicBezTo>
                      <a:pt x="932" y="2872"/>
                      <a:pt x="581" y="2505"/>
                      <a:pt x="321" y="2139"/>
                    </a:cubicBezTo>
                    <a:cubicBezTo>
                      <a:pt x="260" y="2062"/>
                      <a:pt x="214" y="1971"/>
                      <a:pt x="153" y="1894"/>
                    </a:cubicBezTo>
                    <a:cubicBezTo>
                      <a:pt x="107" y="1818"/>
                      <a:pt x="46" y="1726"/>
                      <a:pt x="0" y="1650"/>
                    </a:cubicBezTo>
                    <a:cubicBezTo>
                      <a:pt x="993" y="1543"/>
                      <a:pt x="1650" y="840"/>
                      <a:pt x="1940" y="0"/>
                    </a:cubicBezTo>
                    <a:cubicBezTo>
                      <a:pt x="1940" y="0"/>
                      <a:pt x="2475" y="902"/>
                      <a:pt x="2597" y="902"/>
                    </a:cubicBezTo>
                    <a:cubicBezTo>
                      <a:pt x="2719" y="902"/>
                      <a:pt x="2826" y="62"/>
                      <a:pt x="3177" y="46"/>
                    </a:cubicBezTo>
                    <a:cubicBezTo>
                      <a:pt x="3238" y="46"/>
                      <a:pt x="3299" y="62"/>
                      <a:pt x="3345" y="77"/>
                    </a:cubicBezTo>
                    <a:cubicBezTo>
                      <a:pt x="3544" y="214"/>
                      <a:pt x="3544" y="672"/>
                      <a:pt x="3376" y="1146"/>
                    </a:cubicBezTo>
                    <a:cubicBezTo>
                      <a:pt x="3269" y="1451"/>
                      <a:pt x="3712" y="1711"/>
                      <a:pt x="3803" y="1726"/>
                    </a:cubicBezTo>
                    <a:cubicBezTo>
                      <a:pt x="3819" y="1742"/>
                      <a:pt x="3819" y="1726"/>
                      <a:pt x="3834" y="1711"/>
                    </a:cubicBezTo>
                    <a:cubicBezTo>
                      <a:pt x="3865" y="2032"/>
                      <a:pt x="3910" y="2383"/>
                      <a:pt x="3971" y="2643"/>
                    </a:cubicBezTo>
                    <a:cubicBezTo>
                      <a:pt x="3987" y="2780"/>
                      <a:pt x="4017" y="2887"/>
                      <a:pt x="4033" y="2948"/>
                    </a:cubicBezTo>
                    <a:cubicBezTo>
                      <a:pt x="4109" y="3162"/>
                      <a:pt x="3971" y="3712"/>
                      <a:pt x="3681" y="3987"/>
                    </a:cubicBez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609;p72">
                <a:extLst>
                  <a:ext uri="{FF2B5EF4-FFF2-40B4-BE49-F238E27FC236}">
                    <a16:creationId xmlns:a16="http://schemas.microsoft.com/office/drawing/2014/main" id="{A9BE596C-243E-BD19-5A49-432818591EAC}"/>
                  </a:ext>
                </a:extLst>
              </p:cNvPr>
              <p:cNvSpPr/>
              <p:nvPr/>
            </p:nvSpPr>
            <p:spPr>
              <a:xfrm>
                <a:off x="1614700" y="1375125"/>
                <a:ext cx="294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994" extrusionOk="0">
                    <a:moveTo>
                      <a:pt x="1177" y="1"/>
                    </a:moveTo>
                    <a:cubicBezTo>
                      <a:pt x="1146" y="46"/>
                      <a:pt x="627" y="551"/>
                      <a:pt x="1" y="841"/>
                    </a:cubicBezTo>
                    <a:cubicBezTo>
                      <a:pt x="31" y="887"/>
                      <a:pt x="46" y="932"/>
                      <a:pt x="92" y="993"/>
                    </a:cubicBezTo>
                    <a:cubicBezTo>
                      <a:pt x="841" y="688"/>
                      <a:pt x="1161" y="46"/>
                      <a:pt x="1177" y="1"/>
                    </a:cubicBezTo>
                    <a:close/>
                  </a:path>
                </a:pathLst>
              </a:custGeom>
              <a:solidFill>
                <a:srgbClr val="FFB7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610;p72">
                <a:extLst>
                  <a:ext uri="{FF2B5EF4-FFF2-40B4-BE49-F238E27FC236}">
                    <a16:creationId xmlns:a16="http://schemas.microsoft.com/office/drawing/2014/main" id="{530E3A10-7A18-FDE5-3D75-F1BD21C89107}"/>
                  </a:ext>
                </a:extLst>
              </p:cNvPr>
              <p:cNvSpPr/>
              <p:nvPr/>
            </p:nvSpPr>
            <p:spPr>
              <a:xfrm>
                <a:off x="1568500" y="1265925"/>
                <a:ext cx="164225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6569" h="5469" extrusionOk="0">
                    <a:moveTo>
                      <a:pt x="6492" y="3513"/>
                    </a:moveTo>
                    <a:cubicBezTo>
                      <a:pt x="6339" y="4460"/>
                      <a:pt x="5896" y="5331"/>
                      <a:pt x="5774" y="5453"/>
                    </a:cubicBezTo>
                    <a:cubicBezTo>
                      <a:pt x="5759" y="5468"/>
                      <a:pt x="5759" y="5468"/>
                      <a:pt x="5759" y="5468"/>
                    </a:cubicBezTo>
                    <a:cubicBezTo>
                      <a:pt x="5652" y="5453"/>
                      <a:pt x="5209" y="5193"/>
                      <a:pt x="5316" y="4888"/>
                    </a:cubicBezTo>
                    <a:cubicBezTo>
                      <a:pt x="5530" y="4323"/>
                      <a:pt x="5484" y="3773"/>
                      <a:pt x="5117" y="3788"/>
                    </a:cubicBezTo>
                    <a:cubicBezTo>
                      <a:pt x="4766" y="3788"/>
                      <a:pt x="4659" y="4644"/>
                      <a:pt x="4552" y="4644"/>
                    </a:cubicBezTo>
                    <a:cubicBezTo>
                      <a:pt x="4430" y="4644"/>
                      <a:pt x="3880" y="3742"/>
                      <a:pt x="3880" y="3742"/>
                    </a:cubicBezTo>
                    <a:cubicBezTo>
                      <a:pt x="3590" y="4582"/>
                      <a:pt x="2933" y="5285"/>
                      <a:pt x="1955" y="5392"/>
                    </a:cubicBezTo>
                    <a:cubicBezTo>
                      <a:pt x="1910" y="5392"/>
                      <a:pt x="1879" y="5392"/>
                      <a:pt x="1849" y="5392"/>
                    </a:cubicBezTo>
                    <a:cubicBezTo>
                      <a:pt x="1879" y="5392"/>
                      <a:pt x="1910" y="5377"/>
                      <a:pt x="1940" y="5361"/>
                    </a:cubicBezTo>
                    <a:cubicBezTo>
                      <a:pt x="2689" y="5056"/>
                      <a:pt x="3009" y="4414"/>
                      <a:pt x="3025" y="4369"/>
                    </a:cubicBezTo>
                    <a:cubicBezTo>
                      <a:pt x="2994" y="4414"/>
                      <a:pt x="2475" y="4919"/>
                      <a:pt x="1849" y="5209"/>
                    </a:cubicBezTo>
                    <a:cubicBezTo>
                      <a:pt x="1558" y="5346"/>
                      <a:pt x="1222" y="5423"/>
                      <a:pt x="932" y="5392"/>
                    </a:cubicBezTo>
                    <a:cubicBezTo>
                      <a:pt x="902" y="5361"/>
                      <a:pt x="886" y="5331"/>
                      <a:pt x="871" y="5300"/>
                    </a:cubicBezTo>
                    <a:cubicBezTo>
                      <a:pt x="0" y="4002"/>
                      <a:pt x="627" y="1299"/>
                      <a:pt x="1833" y="779"/>
                    </a:cubicBezTo>
                    <a:cubicBezTo>
                      <a:pt x="1833" y="779"/>
                      <a:pt x="1528" y="688"/>
                      <a:pt x="1146" y="413"/>
                    </a:cubicBezTo>
                    <a:cubicBezTo>
                      <a:pt x="1681" y="520"/>
                      <a:pt x="3070" y="46"/>
                      <a:pt x="3544" y="107"/>
                    </a:cubicBezTo>
                    <a:cubicBezTo>
                      <a:pt x="4033" y="168"/>
                      <a:pt x="4186" y="550"/>
                      <a:pt x="4186" y="550"/>
                    </a:cubicBezTo>
                    <a:cubicBezTo>
                      <a:pt x="4186" y="550"/>
                      <a:pt x="4781" y="0"/>
                      <a:pt x="5469" y="229"/>
                    </a:cubicBezTo>
                    <a:cubicBezTo>
                      <a:pt x="5133" y="229"/>
                      <a:pt x="4888" y="626"/>
                      <a:pt x="4888" y="626"/>
                    </a:cubicBezTo>
                    <a:cubicBezTo>
                      <a:pt x="4888" y="626"/>
                      <a:pt x="6171" y="917"/>
                      <a:pt x="6492" y="2291"/>
                    </a:cubicBezTo>
                    <a:cubicBezTo>
                      <a:pt x="6568" y="2673"/>
                      <a:pt x="6568" y="3101"/>
                      <a:pt x="6492" y="3513"/>
                    </a:cubicBezTo>
                    <a:close/>
                  </a:path>
                </a:pathLst>
              </a:custGeom>
              <a:solidFill>
                <a:srgbClr val="C27B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611;p72">
                <a:extLst>
                  <a:ext uri="{FF2B5EF4-FFF2-40B4-BE49-F238E27FC236}">
                    <a16:creationId xmlns:a16="http://schemas.microsoft.com/office/drawing/2014/main" id="{1259648D-3944-E99A-A795-D7F527F53255}"/>
                  </a:ext>
                </a:extLst>
              </p:cNvPr>
              <p:cNvSpPr/>
              <p:nvPr/>
            </p:nvSpPr>
            <p:spPr>
              <a:xfrm>
                <a:off x="1675800" y="1422850"/>
                <a:ext cx="3325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619" extrusionOk="0">
                    <a:moveTo>
                      <a:pt x="810" y="1"/>
                    </a:moveTo>
                    <a:cubicBezTo>
                      <a:pt x="566" y="612"/>
                      <a:pt x="245" y="810"/>
                      <a:pt x="0" y="856"/>
                    </a:cubicBezTo>
                    <a:cubicBezTo>
                      <a:pt x="16" y="887"/>
                      <a:pt x="62" y="994"/>
                      <a:pt x="138" y="1116"/>
                    </a:cubicBezTo>
                    <a:cubicBezTo>
                      <a:pt x="260" y="1315"/>
                      <a:pt x="489" y="1544"/>
                      <a:pt x="841" y="1605"/>
                    </a:cubicBezTo>
                    <a:cubicBezTo>
                      <a:pt x="877" y="1614"/>
                      <a:pt x="913" y="1618"/>
                      <a:pt x="949" y="1618"/>
                    </a:cubicBezTo>
                    <a:cubicBezTo>
                      <a:pt x="1090" y="1618"/>
                      <a:pt x="1219" y="1550"/>
                      <a:pt x="1329" y="1452"/>
                    </a:cubicBezTo>
                    <a:cubicBezTo>
                      <a:pt x="993" y="1192"/>
                      <a:pt x="1039" y="169"/>
                      <a:pt x="810" y="1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612;p72">
                <a:extLst>
                  <a:ext uri="{FF2B5EF4-FFF2-40B4-BE49-F238E27FC236}">
                    <a16:creationId xmlns:a16="http://schemas.microsoft.com/office/drawing/2014/main" id="{BDDB503C-4991-A0AC-703C-A05E07D5F79F}"/>
                  </a:ext>
                </a:extLst>
              </p:cNvPr>
              <p:cNvSpPr/>
              <p:nvPr/>
            </p:nvSpPr>
            <p:spPr>
              <a:xfrm>
                <a:off x="1614700" y="1375125"/>
                <a:ext cx="294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994" extrusionOk="0">
                    <a:moveTo>
                      <a:pt x="1177" y="1"/>
                    </a:moveTo>
                    <a:cubicBezTo>
                      <a:pt x="1146" y="46"/>
                      <a:pt x="627" y="551"/>
                      <a:pt x="1" y="841"/>
                    </a:cubicBezTo>
                    <a:cubicBezTo>
                      <a:pt x="31" y="887"/>
                      <a:pt x="62" y="932"/>
                      <a:pt x="92" y="993"/>
                    </a:cubicBezTo>
                    <a:cubicBezTo>
                      <a:pt x="841" y="703"/>
                      <a:pt x="1161" y="46"/>
                      <a:pt x="1177" y="1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613;p72">
                <a:extLst>
                  <a:ext uri="{FF2B5EF4-FFF2-40B4-BE49-F238E27FC236}">
                    <a16:creationId xmlns:a16="http://schemas.microsoft.com/office/drawing/2014/main" id="{8E54F432-24A9-BEDE-7B33-FFEED177D000}"/>
                  </a:ext>
                </a:extLst>
              </p:cNvPr>
              <p:cNvSpPr/>
              <p:nvPr/>
            </p:nvSpPr>
            <p:spPr>
              <a:xfrm>
                <a:off x="1617000" y="1359475"/>
                <a:ext cx="83650" cy="47375"/>
              </a:xfrm>
              <a:custGeom>
                <a:avLst/>
                <a:gdLst/>
                <a:ahLst/>
                <a:cxnLst/>
                <a:rect l="l" t="t" r="r" b="b"/>
                <a:pathLst>
                  <a:path w="3346" h="1895" extrusionOk="0">
                    <a:moveTo>
                      <a:pt x="1940" y="0"/>
                    </a:moveTo>
                    <a:cubicBezTo>
                      <a:pt x="1650" y="840"/>
                      <a:pt x="993" y="1543"/>
                      <a:pt x="0" y="1650"/>
                    </a:cubicBezTo>
                    <a:cubicBezTo>
                      <a:pt x="46" y="1726"/>
                      <a:pt x="107" y="1818"/>
                      <a:pt x="153" y="1894"/>
                    </a:cubicBezTo>
                    <a:cubicBezTo>
                      <a:pt x="458" y="1879"/>
                      <a:pt x="825" y="1803"/>
                      <a:pt x="1146" y="1619"/>
                    </a:cubicBezTo>
                    <a:cubicBezTo>
                      <a:pt x="1879" y="1207"/>
                      <a:pt x="2123" y="734"/>
                      <a:pt x="2123" y="734"/>
                    </a:cubicBezTo>
                    <a:cubicBezTo>
                      <a:pt x="2123" y="734"/>
                      <a:pt x="2288" y="1242"/>
                      <a:pt x="2631" y="1242"/>
                    </a:cubicBezTo>
                    <a:cubicBezTo>
                      <a:pt x="2650" y="1242"/>
                      <a:pt x="2669" y="1241"/>
                      <a:pt x="2688" y="1238"/>
                    </a:cubicBezTo>
                    <a:cubicBezTo>
                      <a:pt x="3009" y="1192"/>
                      <a:pt x="2765" y="275"/>
                      <a:pt x="3345" y="77"/>
                    </a:cubicBezTo>
                    <a:cubicBezTo>
                      <a:pt x="3312" y="54"/>
                      <a:pt x="3270" y="40"/>
                      <a:pt x="3226" y="40"/>
                    </a:cubicBezTo>
                    <a:cubicBezTo>
                      <a:pt x="3210" y="40"/>
                      <a:pt x="3194" y="42"/>
                      <a:pt x="3177" y="46"/>
                    </a:cubicBezTo>
                    <a:cubicBezTo>
                      <a:pt x="2826" y="46"/>
                      <a:pt x="2719" y="902"/>
                      <a:pt x="2597" y="902"/>
                    </a:cubicBezTo>
                    <a:cubicBezTo>
                      <a:pt x="2475" y="902"/>
                      <a:pt x="1940" y="0"/>
                      <a:pt x="1940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614;p72">
                <a:extLst>
                  <a:ext uri="{FF2B5EF4-FFF2-40B4-BE49-F238E27FC236}">
                    <a16:creationId xmlns:a16="http://schemas.microsoft.com/office/drawing/2014/main" id="{4FE37063-1462-8E88-7FFC-428A8CCD7ECC}"/>
                  </a:ext>
                </a:extLst>
              </p:cNvPr>
              <p:cNvSpPr/>
              <p:nvPr/>
            </p:nvSpPr>
            <p:spPr>
              <a:xfrm>
                <a:off x="1625000" y="1412850"/>
                <a:ext cx="71050" cy="31925"/>
              </a:xfrm>
              <a:custGeom>
                <a:avLst/>
                <a:gdLst/>
                <a:ahLst/>
                <a:cxnLst/>
                <a:rect l="l" t="t" r="r" b="b"/>
                <a:pathLst>
                  <a:path w="2842" h="1277" extrusionOk="0">
                    <a:moveTo>
                      <a:pt x="39" y="0"/>
                    </a:moveTo>
                    <a:cubicBezTo>
                      <a:pt x="26" y="0"/>
                      <a:pt x="13" y="1"/>
                      <a:pt x="1" y="4"/>
                    </a:cubicBezTo>
                    <a:cubicBezTo>
                      <a:pt x="261" y="355"/>
                      <a:pt x="612" y="737"/>
                      <a:pt x="1040" y="981"/>
                    </a:cubicBezTo>
                    <a:cubicBezTo>
                      <a:pt x="1345" y="1149"/>
                      <a:pt x="1559" y="1226"/>
                      <a:pt x="1712" y="1256"/>
                    </a:cubicBezTo>
                    <a:lnTo>
                      <a:pt x="1727" y="1256"/>
                    </a:lnTo>
                    <a:cubicBezTo>
                      <a:pt x="1803" y="1272"/>
                      <a:pt x="1863" y="1277"/>
                      <a:pt x="1908" y="1277"/>
                    </a:cubicBezTo>
                    <a:cubicBezTo>
                      <a:pt x="1998" y="1277"/>
                      <a:pt x="2032" y="1256"/>
                      <a:pt x="2032" y="1256"/>
                    </a:cubicBezTo>
                    <a:lnTo>
                      <a:pt x="2048" y="1256"/>
                    </a:lnTo>
                    <a:cubicBezTo>
                      <a:pt x="2277" y="1210"/>
                      <a:pt x="2598" y="1012"/>
                      <a:pt x="2842" y="401"/>
                    </a:cubicBezTo>
                    <a:lnTo>
                      <a:pt x="2842" y="401"/>
                    </a:lnTo>
                    <a:cubicBezTo>
                      <a:pt x="2694" y="629"/>
                      <a:pt x="2335" y="1069"/>
                      <a:pt x="1794" y="1069"/>
                    </a:cubicBezTo>
                    <a:cubicBezTo>
                      <a:pt x="1719" y="1069"/>
                      <a:pt x="1641" y="1061"/>
                      <a:pt x="1559" y="1042"/>
                    </a:cubicBezTo>
                    <a:cubicBezTo>
                      <a:pt x="887" y="890"/>
                      <a:pt x="612" y="355"/>
                      <a:pt x="306" y="126"/>
                    </a:cubicBezTo>
                    <a:cubicBezTo>
                      <a:pt x="204" y="36"/>
                      <a:pt x="112" y="0"/>
                      <a:pt x="39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615;p72">
                <a:extLst>
                  <a:ext uri="{FF2B5EF4-FFF2-40B4-BE49-F238E27FC236}">
                    <a16:creationId xmlns:a16="http://schemas.microsoft.com/office/drawing/2014/main" id="{1AF06417-2590-7B98-8D95-66519B33BE59}"/>
                  </a:ext>
                </a:extLst>
              </p:cNvPr>
              <p:cNvSpPr/>
              <p:nvPr/>
            </p:nvSpPr>
            <p:spPr>
              <a:xfrm>
                <a:off x="1693750" y="1370175"/>
                <a:ext cx="10700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479" extrusionOk="0">
                    <a:moveTo>
                      <a:pt x="123" y="0"/>
                    </a:moveTo>
                    <a:cubicBezTo>
                      <a:pt x="122" y="0"/>
                      <a:pt x="0" y="336"/>
                      <a:pt x="46" y="458"/>
                    </a:cubicBezTo>
                    <a:cubicBezTo>
                      <a:pt x="54" y="472"/>
                      <a:pt x="67" y="479"/>
                      <a:pt x="84" y="479"/>
                    </a:cubicBezTo>
                    <a:cubicBezTo>
                      <a:pt x="191" y="479"/>
                      <a:pt x="428" y="199"/>
                      <a:pt x="123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616;p72">
                <a:extLst>
                  <a:ext uri="{FF2B5EF4-FFF2-40B4-BE49-F238E27FC236}">
                    <a16:creationId xmlns:a16="http://schemas.microsoft.com/office/drawing/2014/main" id="{28F4F083-3B5B-29A1-93E2-F05C1F7E20F9}"/>
                  </a:ext>
                </a:extLst>
              </p:cNvPr>
              <p:cNvSpPr/>
              <p:nvPr/>
            </p:nvSpPr>
            <p:spPr>
              <a:xfrm>
                <a:off x="1590250" y="1322050"/>
                <a:ext cx="140550" cy="80600"/>
              </a:xfrm>
              <a:custGeom>
                <a:avLst/>
                <a:gdLst/>
                <a:ahLst/>
                <a:cxnLst/>
                <a:rect l="l" t="t" r="r" b="b"/>
                <a:pathLst>
                  <a:path w="5622" h="3224" extrusionOk="0">
                    <a:moveTo>
                      <a:pt x="2811" y="1"/>
                    </a:moveTo>
                    <a:lnTo>
                      <a:pt x="2811" y="1"/>
                    </a:lnTo>
                    <a:cubicBezTo>
                      <a:pt x="2873" y="688"/>
                      <a:pt x="2567" y="1497"/>
                      <a:pt x="2567" y="1497"/>
                    </a:cubicBezTo>
                    <a:cubicBezTo>
                      <a:pt x="2567" y="1497"/>
                      <a:pt x="2628" y="718"/>
                      <a:pt x="2307" y="107"/>
                    </a:cubicBezTo>
                    <a:lnTo>
                      <a:pt x="2307" y="107"/>
                    </a:lnTo>
                    <a:cubicBezTo>
                      <a:pt x="2338" y="1345"/>
                      <a:pt x="658" y="2597"/>
                      <a:pt x="1" y="3055"/>
                    </a:cubicBezTo>
                    <a:cubicBezTo>
                      <a:pt x="16" y="3086"/>
                      <a:pt x="32" y="3116"/>
                      <a:pt x="62" y="3147"/>
                    </a:cubicBezTo>
                    <a:cubicBezTo>
                      <a:pt x="105" y="3152"/>
                      <a:pt x="149" y="3154"/>
                      <a:pt x="193" y="3154"/>
                    </a:cubicBezTo>
                    <a:cubicBezTo>
                      <a:pt x="450" y="3154"/>
                      <a:pt x="731" y="3081"/>
                      <a:pt x="979" y="2964"/>
                    </a:cubicBezTo>
                    <a:cubicBezTo>
                      <a:pt x="1605" y="2674"/>
                      <a:pt x="2124" y="2169"/>
                      <a:pt x="2155" y="2124"/>
                    </a:cubicBezTo>
                    <a:lnTo>
                      <a:pt x="2155" y="2124"/>
                    </a:lnTo>
                    <a:cubicBezTo>
                      <a:pt x="2139" y="2169"/>
                      <a:pt x="1819" y="2811"/>
                      <a:pt x="1070" y="3116"/>
                    </a:cubicBezTo>
                    <a:cubicBezTo>
                      <a:pt x="1040" y="3132"/>
                      <a:pt x="1009" y="3147"/>
                      <a:pt x="979" y="3147"/>
                    </a:cubicBezTo>
                    <a:lnTo>
                      <a:pt x="1085" y="3147"/>
                    </a:lnTo>
                    <a:cubicBezTo>
                      <a:pt x="2063" y="3040"/>
                      <a:pt x="2720" y="2337"/>
                      <a:pt x="3010" y="1497"/>
                    </a:cubicBezTo>
                    <a:cubicBezTo>
                      <a:pt x="3010" y="1497"/>
                      <a:pt x="3560" y="2399"/>
                      <a:pt x="3682" y="2399"/>
                    </a:cubicBezTo>
                    <a:cubicBezTo>
                      <a:pt x="3789" y="2399"/>
                      <a:pt x="3896" y="1543"/>
                      <a:pt x="4247" y="1543"/>
                    </a:cubicBezTo>
                    <a:cubicBezTo>
                      <a:pt x="4252" y="1543"/>
                      <a:pt x="4257" y="1543"/>
                      <a:pt x="4262" y="1543"/>
                    </a:cubicBezTo>
                    <a:cubicBezTo>
                      <a:pt x="4615" y="1543"/>
                      <a:pt x="4657" y="2086"/>
                      <a:pt x="4446" y="2643"/>
                    </a:cubicBezTo>
                    <a:cubicBezTo>
                      <a:pt x="4339" y="2948"/>
                      <a:pt x="4782" y="3208"/>
                      <a:pt x="4889" y="3223"/>
                    </a:cubicBezTo>
                    <a:cubicBezTo>
                      <a:pt x="4889" y="3223"/>
                      <a:pt x="4889" y="3223"/>
                      <a:pt x="4904" y="3208"/>
                    </a:cubicBezTo>
                    <a:cubicBezTo>
                      <a:pt x="5026" y="3086"/>
                      <a:pt x="5469" y="2215"/>
                      <a:pt x="5622" y="1268"/>
                    </a:cubicBezTo>
                    <a:cubicBezTo>
                      <a:pt x="5484" y="825"/>
                      <a:pt x="5301" y="459"/>
                      <a:pt x="5103" y="337"/>
                    </a:cubicBezTo>
                    <a:lnTo>
                      <a:pt x="5103" y="337"/>
                    </a:lnTo>
                    <a:cubicBezTo>
                      <a:pt x="5408" y="1085"/>
                      <a:pt x="5133" y="1497"/>
                      <a:pt x="5133" y="1497"/>
                    </a:cubicBezTo>
                    <a:cubicBezTo>
                      <a:pt x="5133" y="1497"/>
                      <a:pt x="5092" y="463"/>
                      <a:pt x="4419" y="463"/>
                    </a:cubicBezTo>
                    <a:cubicBezTo>
                      <a:pt x="4380" y="463"/>
                      <a:pt x="4337" y="466"/>
                      <a:pt x="4293" y="474"/>
                    </a:cubicBezTo>
                    <a:cubicBezTo>
                      <a:pt x="3499" y="596"/>
                      <a:pt x="3438" y="1284"/>
                      <a:pt x="3438" y="1284"/>
                    </a:cubicBezTo>
                    <a:cubicBezTo>
                      <a:pt x="3438" y="1284"/>
                      <a:pt x="3300" y="688"/>
                      <a:pt x="2811" y="1"/>
                    </a:cubicBezTo>
                    <a:close/>
                  </a:path>
                </a:pathLst>
              </a:custGeom>
              <a:solidFill>
                <a:srgbClr val="A64D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617;p72">
                <a:extLst>
                  <a:ext uri="{FF2B5EF4-FFF2-40B4-BE49-F238E27FC236}">
                    <a16:creationId xmlns:a16="http://schemas.microsoft.com/office/drawing/2014/main" id="{31928D91-2EC2-32B8-4F33-E37F3D0E4164}"/>
                  </a:ext>
                </a:extLst>
              </p:cNvPr>
              <p:cNvSpPr/>
              <p:nvPr/>
            </p:nvSpPr>
            <p:spPr>
              <a:xfrm>
                <a:off x="1668925" y="1425150"/>
                <a:ext cx="58825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2353" h="1937" extrusionOk="0">
                    <a:moveTo>
                      <a:pt x="2322" y="1"/>
                    </a:moveTo>
                    <a:cubicBezTo>
                      <a:pt x="2185" y="1"/>
                      <a:pt x="2047" y="1"/>
                      <a:pt x="1894" y="16"/>
                    </a:cubicBezTo>
                    <a:cubicBezTo>
                      <a:pt x="1925" y="153"/>
                      <a:pt x="1940" y="260"/>
                      <a:pt x="1971" y="321"/>
                    </a:cubicBezTo>
                    <a:cubicBezTo>
                      <a:pt x="2032" y="535"/>
                      <a:pt x="1894" y="1070"/>
                      <a:pt x="1604" y="1360"/>
                    </a:cubicBezTo>
                    <a:cubicBezTo>
                      <a:pt x="1494" y="1458"/>
                      <a:pt x="1365" y="1526"/>
                      <a:pt x="1224" y="1526"/>
                    </a:cubicBezTo>
                    <a:cubicBezTo>
                      <a:pt x="1188" y="1526"/>
                      <a:pt x="1152" y="1522"/>
                      <a:pt x="1116" y="1513"/>
                    </a:cubicBezTo>
                    <a:cubicBezTo>
                      <a:pt x="764" y="1452"/>
                      <a:pt x="535" y="1223"/>
                      <a:pt x="413" y="1024"/>
                    </a:cubicBezTo>
                    <a:cubicBezTo>
                      <a:pt x="337" y="902"/>
                      <a:pt x="291" y="810"/>
                      <a:pt x="291" y="764"/>
                    </a:cubicBezTo>
                    <a:lnTo>
                      <a:pt x="275" y="764"/>
                    </a:lnTo>
                    <a:cubicBezTo>
                      <a:pt x="275" y="764"/>
                      <a:pt x="241" y="785"/>
                      <a:pt x="160" y="785"/>
                    </a:cubicBezTo>
                    <a:cubicBezTo>
                      <a:pt x="119" y="785"/>
                      <a:pt x="67" y="780"/>
                      <a:pt x="0" y="764"/>
                    </a:cubicBezTo>
                    <a:lnTo>
                      <a:pt x="0" y="764"/>
                    </a:lnTo>
                    <a:cubicBezTo>
                      <a:pt x="87" y="1094"/>
                      <a:pt x="361" y="1936"/>
                      <a:pt x="1217" y="1936"/>
                    </a:cubicBezTo>
                    <a:cubicBezTo>
                      <a:pt x="1272" y="1936"/>
                      <a:pt x="1330" y="1933"/>
                      <a:pt x="1390" y="1925"/>
                    </a:cubicBezTo>
                    <a:cubicBezTo>
                      <a:pt x="2246" y="1818"/>
                      <a:pt x="2353" y="764"/>
                      <a:pt x="232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618;p72">
                <a:extLst>
                  <a:ext uri="{FF2B5EF4-FFF2-40B4-BE49-F238E27FC236}">
                    <a16:creationId xmlns:a16="http://schemas.microsoft.com/office/drawing/2014/main" id="{4566F741-52D7-E8A1-EE86-D3B71919E389}"/>
                  </a:ext>
                </a:extLst>
              </p:cNvPr>
              <p:cNvSpPr/>
              <p:nvPr/>
            </p:nvSpPr>
            <p:spPr>
              <a:xfrm>
                <a:off x="1636850" y="1529400"/>
                <a:ext cx="31725" cy="11992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4797" extrusionOk="0">
                    <a:moveTo>
                      <a:pt x="0" y="0"/>
                    </a:moveTo>
                    <a:cubicBezTo>
                      <a:pt x="62" y="275"/>
                      <a:pt x="92" y="734"/>
                      <a:pt x="92" y="1039"/>
                    </a:cubicBezTo>
                    <a:cubicBezTo>
                      <a:pt x="77" y="1803"/>
                      <a:pt x="77" y="2414"/>
                      <a:pt x="0" y="2734"/>
                    </a:cubicBezTo>
                    <a:cubicBezTo>
                      <a:pt x="392" y="2858"/>
                      <a:pt x="719" y="2874"/>
                      <a:pt x="865" y="2874"/>
                    </a:cubicBezTo>
                    <a:cubicBezTo>
                      <a:pt x="918" y="2874"/>
                      <a:pt x="947" y="2872"/>
                      <a:pt x="947" y="2872"/>
                    </a:cubicBezTo>
                    <a:cubicBezTo>
                      <a:pt x="1039" y="3162"/>
                      <a:pt x="1100" y="3391"/>
                      <a:pt x="1131" y="3529"/>
                    </a:cubicBezTo>
                    <a:cubicBezTo>
                      <a:pt x="1192" y="3788"/>
                      <a:pt x="1192" y="4262"/>
                      <a:pt x="1192" y="4797"/>
                    </a:cubicBezTo>
                    <a:cubicBezTo>
                      <a:pt x="1268" y="4338"/>
                      <a:pt x="1192" y="3529"/>
                      <a:pt x="1024" y="2612"/>
                    </a:cubicBezTo>
                    <a:cubicBezTo>
                      <a:pt x="841" y="1757"/>
                      <a:pt x="367" y="825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619;p72">
                <a:extLst>
                  <a:ext uri="{FF2B5EF4-FFF2-40B4-BE49-F238E27FC236}">
                    <a16:creationId xmlns:a16="http://schemas.microsoft.com/office/drawing/2014/main" id="{A1D621E8-5559-7356-A586-FD3F133CF0B0}"/>
                  </a:ext>
                </a:extLst>
              </p:cNvPr>
              <p:cNvSpPr/>
              <p:nvPr/>
            </p:nvSpPr>
            <p:spPr>
              <a:xfrm>
                <a:off x="1758650" y="1433175"/>
                <a:ext cx="77550" cy="12107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4843" extrusionOk="0">
                    <a:moveTo>
                      <a:pt x="3102" y="3758"/>
                    </a:moveTo>
                    <a:cubicBezTo>
                      <a:pt x="3102" y="3788"/>
                      <a:pt x="3086" y="3819"/>
                      <a:pt x="3071" y="3849"/>
                    </a:cubicBezTo>
                    <a:cubicBezTo>
                      <a:pt x="3010" y="4002"/>
                      <a:pt x="2796" y="4140"/>
                      <a:pt x="2521" y="4277"/>
                    </a:cubicBezTo>
                    <a:cubicBezTo>
                      <a:pt x="2063" y="4521"/>
                      <a:pt x="1437" y="4720"/>
                      <a:pt x="1162" y="4812"/>
                    </a:cubicBezTo>
                    <a:cubicBezTo>
                      <a:pt x="1070" y="4827"/>
                      <a:pt x="1024" y="4842"/>
                      <a:pt x="1024" y="4842"/>
                    </a:cubicBezTo>
                    <a:cubicBezTo>
                      <a:pt x="1024" y="4842"/>
                      <a:pt x="230" y="3300"/>
                      <a:pt x="93" y="1940"/>
                    </a:cubicBezTo>
                    <a:cubicBezTo>
                      <a:pt x="1" y="1085"/>
                      <a:pt x="184" y="306"/>
                      <a:pt x="978" y="46"/>
                    </a:cubicBezTo>
                    <a:cubicBezTo>
                      <a:pt x="1040" y="31"/>
                      <a:pt x="1131" y="16"/>
                      <a:pt x="1208" y="0"/>
                    </a:cubicBezTo>
                    <a:cubicBezTo>
                      <a:pt x="1208" y="0"/>
                      <a:pt x="2307" y="611"/>
                      <a:pt x="3071" y="3620"/>
                    </a:cubicBezTo>
                    <a:cubicBezTo>
                      <a:pt x="3071" y="3666"/>
                      <a:pt x="3086" y="3712"/>
                      <a:pt x="3102" y="375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620;p72">
                <a:extLst>
                  <a:ext uri="{FF2B5EF4-FFF2-40B4-BE49-F238E27FC236}">
                    <a16:creationId xmlns:a16="http://schemas.microsoft.com/office/drawing/2014/main" id="{7A34E9E4-7435-3592-A8AF-FC727562668B}"/>
                  </a:ext>
                </a:extLst>
              </p:cNvPr>
              <p:cNvSpPr/>
              <p:nvPr/>
            </p:nvSpPr>
            <p:spPr>
              <a:xfrm>
                <a:off x="1621950" y="1529400"/>
                <a:ext cx="237175" cy="201250"/>
              </a:xfrm>
              <a:custGeom>
                <a:avLst/>
                <a:gdLst/>
                <a:ahLst/>
                <a:cxnLst/>
                <a:rect l="l" t="t" r="r" b="b"/>
                <a:pathLst>
                  <a:path w="9487" h="8050" extrusionOk="0">
                    <a:moveTo>
                      <a:pt x="9287" y="3987"/>
                    </a:moveTo>
                    <a:cubicBezTo>
                      <a:pt x="8967" y="4598"/>
                      <a:pt x="3972" y="7027"/>
                      <a:pt x="3972" y="7027"/>
                    </a:cubicBezTo>
                    <a:cubicBezTo>
                      <a:pt x="3972" y="7027"/>
                      <a:pt x="3590" y="7760"/>
                      <a:pt x="2888" y="7897"/>
                    </a:cubicBezTo>
                    <a:cubicBezTo>
                      <a:pt x="2185" y="8035"/>
                      <a:pt x="1666" y="7653"/>
                      <a:pt x="1253" y="7638"/>
                    </a:cubicBezTo>
                    <a:cubicBezTo>
                      <a:pt x="841" y="7607"/>
                      <a:pt x="260" y="8035"/>
                      <a:pt x="260" y="8035"/>
                    </a:cubicBezTo>
                    <a:cubicBezTo>
                      <a:pt x="260" y="8035"/>
                      <a:pt x="184" y="8050"/>
                      <a:pt x="123" y="8019"/>
                    </a:cubicBezTo>
                    <a:cubicBezTo>
                      <a:pt x="62" y="7974"/>
                      <a:pt x="1" y="7882"/>
                      <a:pt x="123" y="7653"/>
                    </a:cubicBezTo>
                    <a:cubicBezTo>
                      <a:pt x="658" y="6691"/>
                      <a:pt x="2643" y="6522"/>
                      <a:pt x="2796" y="6446"/>
                    </a:cubicBezTo>
                    <a:cubicBezTo>
                      <a:pt x="2857" y="6416"/>
                      <a:pt x="3865" y="5621"/>
                      <a:pt x="4904" y="4781"/>
                    </a:cubicBezTo>
                    <a:cubicBezTo>
                      <a:pt x="6065" y="3850"/>
                      <a:pt x="7256" y="2872"/>
                      <a:pt x="7256" y="2872"/>
                    </a:cubicBezTo>
                    <a:lnTo>
                      <a:pt x="6783" y="1421"/>
                    </a:lnTo>
                    <a:lnTo>
                      <a:pt x="6630" y="963"/>
                    </a:lnTo>
                    <a:cubicBezTo>
                      <a:pt x="7057" y="825"/>
                      <a:pt x="8356" y="413"/>
                      <a:pt x="8539" y="0"/>
                    </a:cubicBezTo>
                    <a:cubicBezTo>
                      <a:pt x="8600" y="153"/>
                      <a:pt x="8661" y="398"/>
                      <a:pt x="8753" y="688"/>
                    </a:cubicBezTo>
                    <a:cubicBezTo>
                      <a:pt x="9058" y="1818"/>
                      <a:pt x="9486" y="3590"/>
                      <a:pt x="9287" y="3987"/>
                    </a:cubicBez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621;p72">
                <a:extLst>
                  <a:ext uri="{FF2B5EF4-FFF2-40B4-BE49-F238E27FC236}">
                    <a16:creationId xmlns:a16="http://schemas.microsoft.com/office/drawing/2014/main" id="{C485EA7E-C9BB-F6CC-103B-CE1DBB2388C0}"/>
                  </a:ext>
                </a:extLst>
              </p:cNvPr>
              <p:cNvSpPr/>
              <p:nvPr/>
            </p:nvSpPr>
            <p:spPr>
              <a:xfrm>
                <a:off x="1787675" y="1529400"/>
                <a:ext cx="53100" cy="35525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421" extrusionOk="0">
                    <a:moveTo>
                      <a:pt x="1910" y="0"/>
                    </a:moveTo>
                    <a:cubicBezTo>
                      <a:pt x="1727" y="413"/>
                      <a:pt x="428" y="825"/>
                      <a:pt x="1" y="963"/>
                    </a:cubicBezTo>
                    <a:lnTo>
                      <a:pt x="154" y="1421"/>
                    </a:lnTo>
                    <a:cubicBezTo>
                      <a:pt x="596" y="1406"/>
                      <a:pt x="1467" y="1299"/>
                      <a:pt x="2124" y="688"/>
                    </a:cubicBezTo>
                    <a:cubicBezTo>
                      <a:pt x="2032" y="413"/>
                      <a:pt x="1971" y="168"/>
                      <a:pt x="19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622;p72">
                <a:extLst>
                  <a:ext uri="{FF2B5EF4-FFF2-40B4-BE49-F238E27FC236}">
                    <a16:creationId xmlns:a16="http://schemas.microsoft.com/office/drawing/2014/main" id="{A6C0BB77-54AE-5FD0-6FDE-FB3C2128DD27}"/>
                  </a:ext>
                </a:extLst>
              </p:cNvPr>
              <p:cNvSpPr/>
              <p:nvPr/>
            </p:nvSpPr>
            <p:spPr>
              <a:xfrm>
                <a:off x="1612400" y="1587450"/>
                <a:ext cx="52725" cy="61100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2444" extrusionOk="0">
                    <a:moveTo>
                      <a:pt x="138" y="0"/>
                    </a:moveTo>
                    <a:lnTo>
                      <a:pt x="1" y="581"/>
                    </a:lnTo>
                    <a:cubicBezTo>
                      <a:pt x="398" y="1130"/>
                      <a:pt x="1131" y="2062"/>
                      <a:pt x="1757" y="2444"/>
                    </a:cubicBezTo>
                    <a:cubicBezTo>
                      <a:pt x="1895" y="2001"/>
                      <a:pt x="2017" y="1543"/>
                      <a:pt x="2109" y="1176"/>
                    </a:cubicBezTo>
                    <a:cubicBezTo>
                      <a:pt x="2078" y="1039"/>
                      <a:pt x="2017" y="825"/>
                      <a:pt x="1925" y="550"/>
                    </a:cubicBezTo>
                    <a:cubicBezTo>
                      <a:pt x="1925" y="550"/>
                      <a:pt x="1891" y="553"/>
                      <a:pt x="1828" y="553"/>
                    </a:cubicBezTo>
                    <a:cubicBezTo>
                      <a:pt x="1573" y="553"/>
                      <a:pt x="851" y="504"/>
                      <a:pt x="1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623;p72">
                <a:extLst>
                  <a:ext uri="{FF2B5EF4-FFF2-40B4-BE49-F238E27FC236}">
                    <a16:creationId xmlns:a16="http://schemas.microsoft.com/office/drawing/2014/main" id="{FA664520-C613-4C1F-D516-4DDB8B5B0040}"/>
                  </a:ext>
                </a:extLst>
              </p:cNvPr>
              <p:cNvSpPr/>
              <p:nvPr/>
            </p:nvSpPr>
            <p:spPr>
              <a:xfrm>
                <a:off x="1807550" y="2185775"/>
                <a:ext cx="909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3636" h="1197" extrusionOk="0">
                    <a:moveTo>
                      <a:pt x="3160" y="1"/>
                    </a:moveTo>
                    <a:cubicBezTo>
                      <a:pt x="3150" y="1"/>
                      <a:pt x="3141" y="1"/>
                      <a:pt x="3131" y="2"/>
                    </a:cubicBezTo>
                    <a:lnTo>
                      <a:pt x="428" y="231"/>
                    </a:lnTo>
                    <a:cubicBezTo>
                      <a:pt x="183" y="261"/>
                      <a:pt x="0" y="475"/>
                      <a:pt x="15" y="720"/>
                    </a:cubicBezTo>
                    <a:lnTo>
                      <a:pt x="31" y="781"/>
                    </a:lnTo>
                    <a:cubicBezTo>
                      <a:pt x="45" y="1021"/>
                      <a:pt x="229" y="1196"/>
                      <a:pt x="463" y="1196"/>
                    </a:cubicBezTo>
                    <a:cubicBezTo>
                      <a:pt x="482" y="1196"/>
                      <a:pt x="500" y="1195"/>
                      <a:pt x="519" y="1193"/>
                    </a:cubicBezTo>
                    <a:lnTo>
                      <a:pt x="3208" y="964"/>
                    </a:lnTo>
                    <a:cubicBezTo>
                      <a:pt x="3452" y="949"/>
                      <a:pt x="3635" y="735"/>
                      <a:pt x="3620" y="475"/>
                    </a:cubicBezTo>
                    <a:lnTo>
                      <a:pt x="3620" y="414"/>
                    </a:lnTo>
                    <a:cubicBezTo>
                      <a:pt x="3591" y="179"/>
                      <a:pt x="3392" y="1"/>
                      <a:pt x="3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624;p72">
                <a:extLst>
                  <a:ext uri="{FF2B5EF4-FFF2-40B4-BE49-F238E27FC236}">
                    <a16:creationId xmlns:a16="http://schemas.microsoft.com/office/drawing/2014/main" id="{EAD1D8A2-0EE9-11FE-CF46-BA1E3D8F19DD}"/>
                  </a:ext>
                </a:extLst>
              </p:cNvPr>
              <p:cNvSpPr/>
              <p:nvPr/>
            </p:nvSpPr>
            <p:spPr>
              <a:xfrm>
                <a:off x="1585675" y="2173975"/>
                <a:ext cx="93975" cy="41650"/>
              </a:xfrm>
              <a:custGeom>
                <a:avLst/>
                <a:gdLst/>
                <a:ahLst/>
                <a:cxnLst/>
                <a:rect l="l" t="t" r="r" b="b"/>
                <a:pathLst>
                  <a:path w="3759" h="1666" extrusionOk="0">
                    <a:moveTo>
                      <a:pt x="535" y="0"/>
                    </a:moveTo>
                    <a:cubicBezTo>
                      <a:pt x="321" y="0"/>
                      <a:pt x="123" y="138"/>
                      <a:pt x="77" y="352"/>
                    </a:cubicBezTo>
                    <a:cubicBezTo>
                      <a:pt x="1" y="611"/>
                      <a:pt x="153" y="871"/>
                      <a:pt x="413" y="947"/>
                    </a:cubicBezTo>
                    <a:lnTo>
                      <a:pt x="551" y="978"/>
                    </a:lnTo>
                    <a:lnTo>
                      <a:pt x="3101" y="1650"/>
                    </a:lnTo>
                    <a:cubicBezTo>
                      <a:pt x="3117" y="1650"/>
                      <a:pt x="3132" y="1665"/>
                      <a:pt x="3147" y="1665"/>
                    </a:cubicBezTo>
                    <a:lnTo>
                      <a:pt x="3224" y="1665"/>
                    </a:lnTo>
                    <a:cubicBezTo>
                      <a:pt x="3437" y="1665"/>
                      <a:pt x="3636" y="1528"/>
                      <a:pt x="3697" y="1314"/>
                    </a:cubicBezTo>
                    <a:cubicBezTo>
                      <a:pt x="3758" y="1054"/>
                      <a:pt x="3605" y="794"/>
                      <a:pt x="3346" y="718"/>
                    </a:cubicBezTo>
                    <a:lnTo>
                      <a:pt x="657" y="16"/>
                    </a:lnTo>
                    <a:cubicBezTo>
                      <a:pt x="627" y="0"/>
                      <a:pt x="581" y="0"/>
                      <a:pt x="5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625;p72">
                <a:extLst>
                  <a:ext uri="{FF2B5EF4-FFF2-40B4-BE49-F238E27FC236}">
                    <a16:creationId xmlns:a16="http://schemas.microsoft.com/office/drawing/2014/main" id="{A20E3990-7D7B-79CC-7621-D7D96B342F63}"/>
                  </a:ext>
                </a:extLst>
              </p:cNvPr>
              <p:cNvSpPr/>
              <p:nvPr/>
            </p:nvSpPr>
            <p:spPr>
              <a:xfrm>
                <a:off x="1504725" y="2198400"/>
                <a:ext cx="165375" cy="89375"/>
              </a:xfrm>
              <a:custGeom>
                <a:avLst/>
                <a:gdLst/>
                <a:ahLst/>
                <a:cxnLst/>
                <a:rect l="l" t="t" r="r" b="b"/>
                <a:pathLst>
                  <a:path w="6615" h="3575" extrusionOk="0">
                    <a:moveTo>
                      <a:pt x="6614" y="3575"/>
                    </a:moveTo>
                    <a:lnTo>
                      <a:pt x="1879" y="3300"/>
                    </a:lnTo>
                    <a:cubicBezTo>
                      <a:pt x="1879" y="3300"/>
                      <a:pt x="1" y="3285"/>
                      <a:pt x="1650" y="2322"/>
                    </a:cubicBezTo>
                    <a:cubicBezTo>
                      <a:pt x="1940" y="2139"/>
                      <a:pt x="2185" y="1956"/>
                      <a:pt x="2414" y="1757"/>
                    </a:cubicBezTo>
                    <a:cubicBezTo>
                      <a:pt x="3162" y="1116"/>
                      <a:pt x="3590" y="383"/>
                      <a:pt x="3789" y="1"/>
                    </a:cubicBezTo>
                    <a:lnTo>
                      <a:pt x="4720" y="245"/>
                    </a:lnTo>
                    <a:lnTo>
                      <a:pt x="6339" y="673"/>
                    </a:lnTo>
                    <a:cubicBezTo>
                      <a:pt x="6355" y="673"/>
                      <a:pt x="6370" y="688"/>
                      <a:pt x="6385" y="688"/>
                    </a:cubicBezTo>
                    <a:cubicBezTo>
                      <a:pt x="6492" y="1650"/>
                      <a:pt x="6614" y="3575"/>
                      <a:pt x="6614" y="35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626;p72">
                <a:extLst>
                  <a:ext uri="{FF2B5EF4-FFF2-40B4-BE49-F238E27FC236}">
                    <a16:creationId xmlns:a16="http://schemas.microsoft.com/office/drawing/2014/main" id="{3318E23F-564C-17C3-0EDB-1A7C76AF4F3B}"/>
                  </a:ext>
                </a:extLst>
              </p:cNvPr>
              <p:cNvSpPr/>
              <p:nvPr/>
            </p:nvSpPr>
            <p:spPr>
              <a:xfrm>
                <a:off x="1512750" y="2255800"/>
                <a:ext cx="159625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6385" h="1738" extrusionOk="0">
                    <a:moveTo>
                      <a:pt x="1520" y="0"/>
                    </a:moveTo>
                    <a:cubicBezTo>
                      <a:pt x="1459" y="0"/>
                      <a:pt x="1396" y="4"/>
                      <a:pt x="1329" y="11"/>
                    </a:cubicBezTo>
                    <a:cubicBezTo>
                      <a:pt x="92" y="164"/>
                      <a:pt x="0" y="1737"/>
                      <a:pt x="0" y="1737"/>
                    </a:cubicBezTo>
                    <a:lnTo>
                      <a:pt x="6385" y="1737"/>
                    </a:lnTo>
                    <a:lnTo>
                      <a:pt x="6293" y="867"/>
                    </a:lnTo>
                    <a:lnTo>
                      <a:pt x="2689" y="1065"/>
                    </a:lnTo>
                    <a:cubicBezTo>
                      <a:pt x="2689" y="1065"/>
                      <a:pt x="2566" y="0"/>
                      <a:pt x="15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627;p72">
                <a:extLst>
                  <a:ext uri="{FF2B5EF4-FFF2-40B4-BE49-F238E27FC236}">
                    <a16:creationId xmlns:a16="http://schemas.microsoft.com/office/drawing/2014/main" id="{5F27B263-EC37-9D8F-2361-C30C5414897D}"/>
                  </a:ext>
                </a:extLst>
              </p:cNvPr>
              <p:cNvSpPr/>
              <p:nvPr/>
            </p:nvSpPr>
            <p:spPr>
              <a:xfrm>
                <a:off x="1565050" y="2198400"/>
                <a:ext cx="57700" cy="52350"/>
              </a:xfrm>
              <a:custGeom>
                <a:avLst/>
                <a:gdLst/>
                <a:ahLst/>
                <a:cxnLst/>
                <a:rect l="l" t="t" r="r" b="b"/>
                <a:pathLst>
                  <a:path w="2308" h="2094" extrusionOk="0">
                    <a:moveTo>
                      <a:pt x="1376" y="1"/>
                    </a:moveTo>
                    <a:cubicBezTo>
                      <a:pt x="1177" y="383"/>
                      <a:pt x="749" y="1116"/>
                      <a:pt x="1" y="1757"/>
                    </a:cubicBezTo>
                    <a:cubicBezTo>
                      <a:pt x="245" y="1757"/>
                      <a:pt x="627" y="1803"/>
                      <a:pt x="994" y="2093"/>
                    </a:cubicBezTo>
                    <a:cubicBezTo>
                      <a:pt x="1757" y="1788"/>
                      <a:pt x="2155" y="719"/>
                      <a:pt x="2307" y="245"/>
                    </a:cubicBezTo>
                    <a:lnTo>
                      <a:pt x="13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628;p72">
                <a:extLst>
                  <a:ext uri="{FF2B5EF4-FFF2-40B4-BE49-F238E27FC236}">
                    <a16:creationId xmlns:a16="http://schemas.microsoft.com/office/drawing/2014/main" id="{40F03278-E455-A7F3-0C95-7D03FB48DDF7}"/>
                  </a:ext>
                </a:extLst>
              </p:cNvPr>
              <p:cNvSpPr/>
              <p:nvPr/>
            </p:nvSpPr>
            <p:spPr>
              <a:xfrm>
                <a:off x="1783100" y="1433175"/>
                <a:ext cx="53100" cy="10695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4278" extrusionOk="0">
                    <a:moveTo>
                      <a:pt x="230" y="0"/>
                    </a:moveTo>
                    <a:cubicBezTo>
                      <a:pt x="153" y="16"/>
                      <a:pt x="62" y="31"/>
                      <a:pt x="0" y="46"/>
                    </a:cubicBezTo>
                    <a:cubicBezTo>
                      <a:pt x="321" y="413"/>
                      <a:pt x="932" y="1161"/>
                      <a:pt x="1238" y="2169"/>
                    </a:cubicBezTo>
                    <a:cubicBezTo>
                      <a:pt x="1482" y="2948"/>
                      <a:pt x="1543" y="3727"/>
                      <a:pt x="1543" y="4277"/>
                    </a:cubicBezTo>
                    <a:cubicBezTo>
                      <a:pt x="1818" y="4140"/>
                      <a:pt x="2032" y="4002"/>
                      <a:pt x="2093" y="3849"/>
                    </a:cubicBezTo>
                    <a:cubicBezTo>
                      <a:pt x="2108" y="3819"/>
                      <a:pt x="2124" y="3788"/>
                      <a:pt x="2124" y="3758"/>
                    </a:cubicBezTo>
                    <a:cubicBezTo>
                      <a:pt x="2108" y="3712"/>
                      <a:pt x="2093" y="3666"/>
                      <a:pt x="2093" y="3620"/>
                    </a:cubicBezTo>
                    <a:cubicBezTo>
                      <a:pt x="1329" y="611"/>
                      <a:pt x="230" y="0"/>
                      <a:pt x="2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629;p72">
                <a:extLst>
                  <a:ext uri="{FF2B5EF4-FFF2-40B4-BE49-F238E27FC236}">
                    <a16:creationId xmlns:a16="http://schemas.microsoft.com/office/drawing/2014/main" id="{7F7AE799-2C7E-529B-5F30-8382E885AD90}"/>
                  </a:ext>
                </a:extLst>
              </p:cNvPr>
              <p:cNvSpPr/>
              <p:nvPr/>
            </p:nvSpPr>
            <p:spPr>
              <a:xfrm>
                <a:off x="1804875" y="1741325"/>
                <a:ext cx="2637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1269" fill="none" extrusionOk="0">
                    <a:moveTo>
                      <a:pt x="76" y="1"/>
                    </a:moveTo>
                    <a:cubicBezTo>
                      <a:pt x="76" y="1"/>
                      <a:pt x="0" y="1055"/>
                      <a:pt x="1054" y="1268"/>
                    </a:cubicBez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630;p72">
                <a:extLst>
                  <a:ext uri="{FF2B5EF4-FFF2-40B4-BE49-F238E27FC236}">
                    <a16:creationId xmlns:a16="http://schemas.microsoft.com/office/drawing/2014/main" id="{D3B6949C-1091-3275-47C7-C6B539A68E86}"/>
                  </a:ext>
                </a:extLst>
              </p:cNvPr>
              <p:cNvSpPr/>
              <p:nvPr/>
            </p:nvSpPr>
            <p:spPr>
              <a:xfrm>
                <a:off x="1819000" y="1783325"/>
                <a:ext cx="51175" cy="390675"/>
              </a:xfrm>
              <a:custGeom>
                <a:avLst/>
                <a:gdLst/>
                <a:ahLst/>
                <a:cxnLst/>
                <a:rect l="l" t="t" r="r" b="b"/>
                <a:pathLst>
                  <a:path w="2047" h="15627" fill="none" extrusionOk="0">
                    <a:moveTo>
                      <a:pt x="0" y="1"/>
                    </a:moveTo>
                    <a:lnTo>
                      <a:pt x="2047" y="1562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631;p72">
                <a:extLst>
                  <a:ext uri="{FF2B5EF4-FFF2-40B4-BE49-F238E27FC236}">
                    <a16:creationId xmlns:a16="http://schemas.microsoft.com/office/drawing/2014/main" id="{58C5D46F-403D-0B0B-8475-6040D12B76E1}"/>
                  </a:ext>
                </a:extLst>
              </p:cNvPr>
              <p:cNvSpPr/>
              <p:nvPr/>
            </p:nvSpPr>
            <p:spPr>
              <a:xfrm>
                <a:off x="1652125" y="1842525"/>
                <a:ext cx="87075" cy="331475"/>
              </a:xfrm>
              <a:custGeom>
                <a:avLst/>
                <a:gdLst/>
                <a:ahLst/>
                <a:cxnLst/>
                <a:rect l="l" t="t" r="r" b="b"/>
                <a:pathLst>
                  <a:path w="3483" h="13259" fill="none" extrusionOk="0">
                    <a:moveTo>
                      <a:pt x="3483" y="0"/>
                    </a:moveTo>
                    <a:lnTo>
                      <a:pt x="0" y="1325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632;p72">
                <a:extLst>
                  <a:ext uri="{FF2B5EF4-FFF2-40B4-BE49-F238E27FC236}">
                    <a16:creationId xmlns:a16="http://schemas.microsoft.com/office/drawing/2014/main" id="{83FF50CF-2CE3-06F1-5FA9-9813BA4C6AE6}"/>
                  </a:ext>
                </a:extLst>
              </p:cNvPr>
              <p:cNvSpPr/>
              <p:nvPr/>
            </p:nvSpPr>
            <p:spPr>
              <a:xfrm>
                <a:off x="1707100" y="1844975"/>
                <a:ext cx="44700" cy="176275"/>
              </a:xfrm>
              <a:custGeom>
                <a:avLst/>
                <a:gdLst/>
                <a:ahLst/>
                <a:cxnLst/>
                <a:rect l="l" t="t" r="r" b="b"/>
                <a:pathLst>
                  <a:path w="1788" h="7051" extrusionOk="0">
                    <a:moveTo>
                      <a:pt x="1455" y="1"/>
                    </a:moveTo>
                    <a:cubicBezTo>
                      <a:pt x="1081" y="1"/>
                      <a:pt x="490" y="362"/>
                      <a:pt x="199" y="2453"/>
                    </a:cubicBezTo>
                    <a:cubicBezTo>
                      <a:pt x="31" y="3736"/>
                      <a:pt x="1" y="5447"/>
                      <a:pt x="16" y="7051"/>
                    </a:cubicBezTo>
                    <a:cubicBezTo>
                      <a:pt x="704" y="3996"/>
                      <a:pt x="1421" y="941"/>
                      <a:pt x="1788" y="101"/>
                    </a:cubicBezTo>
                    <a:cubicBezTo>
                      <a:pt x="1788" y="101"/>
                      <a:pt x="1652" y="1"/>
                      <a:pt x="14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633;p72">
                <a:extLst>
                  <a:ext uri="{FF2B5EF4-FFF2-40B4-BE49-F238E27FC236}">
                    <a16:creationId xmlns:a16="http://schemas.microsoft.com/office/drawing/2014/main" id="{E7F70ECA-D6CC-43B4-8594-CDAC6E92B61A}"/>
                  </a:ext>
                </a:extLst>
              </p:cNvPr>
              <p:cNvSpPr/>
              <p:nvPr/>
            </p:nvSpPr>
            <p:spPr>
              <a:xfrm>
                <a:off x="1672350" y="1697025"/>
                <a:ext cx="170725" cy="66900"/>
              </a:xfrm>
              <a:custGeom>
                <a:avLst/>
                <a:gdLst/>
                <a:ahLst/>
                <a:cxnLst/>
                <a:rect l="l" t="t" r="r" b="b"/>
                <a:pathLst>
                  <a:path w="6829" h="2676" extrusionOk="0">
                    <a:moveTo>
                      <a:pt x="6538" y="1"/>
                    </a:moveTo>
                    <a:lnTo>
                      <a:pt x="6538" y="1"/>
                    </a:lnTo>
                    <a:cubicBezTo>
                      <a:pt x="6554" y="260"/>
                      <a:pt x="6554" y="444"/>
                      <a:pt x="6523" y="520"/>
                    </a:cubicBezTo>
                    <a:cubicBezTo>
                      <a:pt x="4950" y="1467"/>
                      <a:pt x="3474" y="1775"/>
                      <a:pt x="2307" y="1775"/>
                    </a:cubicBezTo>
                    <a:cubicBezTo>
                      <a:pt x="2251" y="1775"/>
                      <a:pt x="2195" y="1774"/>
                      <a:pt x="2139" y="1773"/>
                    </a:cubicBezTo>
                    <a:cubicBezTo>
                      <a:pt x="1040" y="1727"/>
                      <a:pt x="261" y="1421"/>
                      <a:pt x="1" y="1131"/>
                    </a:cubicBezTo>
                    <a:lnTo>
                      <a:pt x="1" y="1131"/>
                    </a:lnTo>
                    <a:cubicBezTo>
                      <a:pt x="66" y="1218"/>
                      <a:pt x="1153" y="2675"/>
                      <a:pt x="3445" y="2675"/>
                    </a:cubicBezTo>
                    <a:cubicBezTo>
                      <a:pt x="4371" y="2675"/>
                      <a:pt x="5495" y="2437"/>
                      <a:pt x="6829" y="1773"/>
                    </a:cubicBezTo>
                    <a:cubicBezTo>
                      <a:pt x="6706" y="719"/>
                      <a:pt x="6599" y="47"/>
                      <a:pt x="65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1634;p72">
                <a:extLst>
                  <a:ext uri="{FF2B5EF4-FFF2-40B4-BE49-F238E27FC236}">
                    <a16:creationId xmlns:a16="http://schemas.microsoft.com/office/drawing/2014/main" id="{1C06941F-53D1-1C56-FF3E-D8991CA7A13A}"/>
                  </a:ext>
                </a:extLst>
              </p:cNvPr>
              <p:cNvSpPr/>
              <p:nvPr/>
            </p:nvSpPr>
            <p:spPr>
              <a:xfrm>
                <a:off x="1621950" y="1648925"/>
                <a:ext cx="122600" cy="80975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3239" extrusionOk="0">
                    <a:moveTo>
                      <a:pt x="4904" y="0"/>
                    </a:moveTo>
                    <a:cubicBezTo>
                      <a:pt x="3865" y="840"/>
                      <a:pt x="2857" y="1635"/>
                      <a:pt x="2796" y="1665"/>
                    </a:cubicBezTo>
                    <a:cubicBezTo>
                      <a:pt x="2643" y="1741"/>
                      <a:pt x="658" y="1910"/>
                      <a:pt x="123" y="2872"/>
                    </a:cubicBezTo>
                    <a:cubicBezTo>
                      <a:pt x="1" y="3101"/>
                      <a:pt x="62" y="3193"/>
                      <a:pt x="123" y="3238"/>
                    </a:cubicBezTo>
                    <a:cubicBezTo>
                      <a:pt x="153" y="3101"/>
                      <a:pt x="230" y="2750"/>
                      <a:pt x="596" y="2551"/>
                    </a:cubicBezTo>
                    <a:cubicBezTo>
                      <a:pt x="1037" y="2287"/>
                      <a:pt x="2411" y="1923"/>
                      <a:pt x="2800" y="1923"/>
                    </a:cubicBezTo>
                    <a:cubicBezTo>
                      <a:pt x="2816" y="1923"/>
                      <a:pt x="2830" y="1924"/>
                      <a:pt x="2842" y="1925"/>
                    </a:cubicBezTo>
                    <a:cubicBezTo>
                      <a:pt x="2844" y="1925"/>
                      <a:pt x="2845" y="1925"/>
                      <a:pt x="2847" y="1925"/>
                    </a:cubicBezTo>
                    <a:cubicBezTo>
                      <a:pt x="3137" y="1925"/>
                      <a:pt x="4706" y="744"/>
                      <a:pt x="4904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1635;p72">
                <a:extLst>
                  <a:ext uri="{FF2B5EF4-FFF2-40B4-BE49-F238E27FC236}">
                    <a16:creationId xmlns:a16="http://schemas.microsoft.com/office/drawing/2014/main" id="{06BB9F7C-838C-D52E-F375-CB2C733D85EA}"/>
                  </a:ext>
                </a:extLst>
              </p:cNvPr>
              <p:cNvSpPr/>
              <p:nvPr/>
            </p:nvSpPr>
            <p:spPr>
              <a:xfrm>
                <a:off x="848325" y="1776850"/>
                <a:ext cx="154275" cy="522400"/>
              </a:xfrm>
              <a:custGeom>
                <a:avLst/>
                <a:gdLst/>
                <a:ahLst/>
                <a:cxnLst/>
                <a:rect l="l" t="t" r="r" b="b"/>
                <a:pathLst>
                  <a:path w="6171" h="20896" extrusionOk="0">
                    <a:moveTo>
                      <a:pt x="6171" y="519"/>
                    </a:moveTo>
                    <a:lnTo>
                      <a:pt x="5804" y="260"/>
                    </a:lnTo>
                    <a:lnTo>
                      <a:pt x="5438" y="0"/>
                    </a:lnTo>
                    <a:cubicBezTo>
                      <a:pt x="5377" y="92"/>
                      <a:pt x="4048" y="2001"/>
                      <a:pt x="2704" y="5545"/>
                    </a:cubicBezTo>
                    <a:cubicBezTo>
                      <a:pt x="1467" y="8798"/>
                      <a:pt x="0" y="14098"/>
                      <a:pt x="0" y="20895"/>
                    </a:cubicBezTo>
                    <a:lnTo>
                      <a:pt x="901" y="20895"/>
                    </a:lnTo>
                    <a:cubicBezTo>
                      <a:pt x="901" y="8202"/>
                      <a:pt x="6125" y="596"/>
                      <a:pt x="6171" y="5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1636;p72">
                <a:extLst>
                  <a:ext uri="{FF2B5EF4-FFF2-40B4-BE49-F238E27FC236}">
                    <a16:creationId xmlns:a16="http://schemas.microsoft.com/office/drawing/2014/main" id="{BE7F9894-9615-11E4-C02C-98B1B87D774D}"/>
                  </a:ext>
                </a:extLst>
              </p:cNvPr>
              <p:cNvSpPr/>
              <p:nvPr/>
            </p:nvSpPr>
            <p:spPr>
              <a:xfrm>
                <a:off x="1049550" y="1776850"/>
                <a:ext cx="154675" cy="522400"/>
              </a:xfrm>
              <a:custGeom>
                <a:avLst/>
                <a:gdLst/>
                <a:ahLst/>
                <a:cxnLst/>
                <a:rect l="l" t="t" r="r" b="b"/>
                <a:pathLst>
                  <a:path w="6187" h="20896" extrusionOk="0">
                    <a:moveTo>
                      <a:pt x="6187" y="519"/>
                    </a:moveTo>
                    <a:lnTo>
                      <a:pt x="5820" y="260"/>
                    </a:lnTo>
                    <a:lnTo>
                      <a:pt x="5438" y="0"/>
                    </a:lnTo>
                    <a:cubicBezTo>
                      <a:pt x="5393" y="92"/>
                      <a:pt x="4064" y="2001"/>
                      <a:pt x="2720" y="5545"/>
                    </a:cubicBezTo>
                    <a:cubicBezTo>
                      <a:pt x="1482" y="8798"/>
                      <a:pt x="1" y="14098"/>
                      <a:pt x="1" y="20895"/>
                    </a:cubicBezTo>
                    <a:lnTo>
                      <a:pt x="902" y="20895"/>
                    </a:lnTo>
                    <a:cubicBezTo>
                      <a:pt x="902" y="8202"/>
                      <a:pt x="6126" y="596"/>
                      <a:pt x="6187" y="5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1637;p72">
                <a:extLst>
                  <a:ext uri="{FF2B5EF4-FFF2-40B4-BE49-F238E27FC236}">
                    <a16:creationId xmlns:a16="http://schemas.microsoft.com/office/drawing/2014/main" id="{9DDC4266-998D-68C5-536D-BA8DB041C0D6}"/>
                  </a:ext>
                </a:extLst>
              </p:cNvPr>
              <p:cNvSpPr/>
              <p:nvPr/>
            </p:nvSpPr>
            <p:spPr>
              <a:xfrm>
                <a:off x="1849925" y="1776850"/>
                <a:ext cx="154300" cy="522400"/>
              </a:xfrm>
              <a:custGeom>
                <a:avLst/>
                <a:gdLst/>
                <a:ahLst/>
                <a:cxnLst/>
                <a:rect l="l" t="t" r="r" b="b"/>
                <a:pathLst>
                  <a:path w="6172" h="20896" extrusionOk="0">
                    <a:moveTo>
                      <a:pt x="0" y="519"/>
                    </a:moveTo>
                    <a:lnTo>
                      <a:pt x="367" y="260"/>
                    </a:lnTo>
                    <a:lnTo>
                      <a:pt x="734" y="0"/>
                    </a:lnTo>
                    <a:cubicBezTo>
                      <a:pt x="795" y="92"/>
                      <a:pt x="2124" y="2001"/>
                      <a:pt x="3468" y="5545"/>
                    </a:cubicBezTo>
                    <a:cubicBezTo>
                      <a:pt x="4705" y="8798"/>
                      <a:pt x="6171" y="14098"/>
                      <a:pt x="6171" y="20895"/>
                    </a:cubicBezTo>
                    <a:lnTo>
                      <a:pt x="5270" y="20895"/>
                    </a:lnTo>
                    <a:cubicBezTo>
                      <a:pt x="5270" y="8202"/>
                      <a:pt x="46" y="596"/>
                      <a:pt x="0" y="5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1638;p72">
                <a:extLst>
                  <a:ext uri="{FF2B5EF4-FFF2-40B4-BE49-F238E27FC236}">
                    <a16:creationId xmlns:a16="http://schemas.microsoft.com/office/drawing/2014/main" id="{50D27528-FD61-0F53-F65C-9360C41E87BD}"/>
                  </a:ext>
                </a:extLst>
              </p:cNvPr>
              <p:cNvSpPr/>
              <p:nvPr/>
            </p:nvSpPr>
            <p:spPr>
              <a:xfrm>
                <a:off x="1648300" y="1776850"/>
                <a:ext cx="154300" cy="522400"/>
              </a:xfrm>
              <a:custGeom>
                <a:avLst/>
                <a:gdLst/>
                <a:ahLst/>
                <a:cxnLst/>
                <a:rect l="l" t="t" r="r" b="b"/>
                <a:pathLst>
                  <a:path w="6172" h="20896" extrusionOk="0">
                    <a:moveTo>
                      <a:pt x="1" y="519"/>
                    </a:moveTo>
                    <a:lnTo>
                      <a:pt x="367" y="260"/>
                    </a:lnTo>
                    <a:lnTo>
                      <a:pt x="734" y="0"/>
                    </a:lnTo>
                    <a:cubicBezTo>
                      <a:pt x="795" y="92"/>
                      <a:pt x="2124" y="2001"/>
                      <a:pt x="3468" y="5545"/>
                    </a:cubicBezTo>
                    <a:cubicBezTo>
                      <a:pt x="4705" y="8798"/>
                      <a:pt x="6171" y="14098"/>
                      <a:pt x="6171" y="20895"/>
                    </a:cubicBezTo>
                    <a:lnTo>
                      <a:pt x="5270" y="20895"/>
                    </a:lnTo>
                    <a:cubicBezTo>
                      <a:pt x="5270" y="8202"/>
                      <a:pt x="62" y="596"/>
                      <a:pt x="1" y="5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1639;p72">
                <a:extLst>
                  <a:ext uri="{FF2B5EF4-FFF2-40B4-BE49-F238E27FC236}">
                    <a16:creationId xmlns:a16="http://schemas.microsoft.com/office/drawing/2014/main" id="{10DE689C-26AB-B1A0-D407-C7264D19F4C5}"/>
                  </a:ext>
                </a:extLst>
              </p:cNvPr>
              <p:cNvSpPr/>
              <p:nvPr/>
            </p:nvSpPr>
            <p:spPr>
              <a:xfrm>
                <a:off x="830750" y="1763850"/>
                <a:ext cx="1039425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41577" h="1193" extrusionOk="0">
                    <a:moveTo>
                      <a:pt x="596" y="1"/>
                    </a:moveTo>
                    <a:cubicBezTo>
                      <a:pt x="428" y="1"/>
                      <a:pt x="276" y="77"/>
                      <a:pt x="169" y="184"/>
                    </a:cubicBezTo>
                    <a:cubicBezTo>
                      <a:pt x="62" y="291"/>
                      <a:pt x="1" y="444"/>
                      <a:pt x="1" y="596"/>
                    </a:cubicBezTo>
                    <a:cubicBezTo>
                      <a:pt x="1" y="932"/>
                      <a:pt x="260" y="1192"/>
                      <a:pt x="596" y="1192"/>
                    </a:cubicBezTo>
                    <a:lnTo>
                      <a:pt x="40981" y="1192"/>
                    </a:lnTo>
                    <a:cubicBezTo>
                      <a:pt x="41149" y="1192"/>
                      <a:pt x="41302" y="1131"/>
                      <a:pt x="41409" y="1024"/>
                    </a:cubicBezTo>
                    <a:cubicBezTo>
                      <a:pt x="41516" y="917"/>
                      <a:pt x="41577" y="764"/>
                      <a:pt x="41577" y="596"/>
                    </a:cubicBezTo>
                    <a:cubicBezTo>
                      <a:pt x="41577" y="276"/>
                      <a:pt x="41317" y="1"/>
                      <a:pt x="409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1640;p72">
                <a:extLst>
                  <a:ext uri="{FF2B5EF4-FFF2-40B4-BE49-F238E27FC236}">
                    <a16:creationId xmlns:a16="http://schemas.microsoft.com/office/drawing/2014/main" id="{E0B71CDE-58A3-3B17-0E1A-D61CD651581B}"/>
                  </a:ext>
                </a:extLst>
              </p:cNvPr>
              <p:cNvSpPr/>
              <p:nvPr/>
            </p:nvSpPr>
            <p:spPr>
              <a:xfrm>
                <a:off x="1855275" y="1763850"/>
                <a:ext cx="193625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7745" h="1193" extrusionOk="0">
                    <a:moveTo>
                      <a:pt x="0" y="1"/>
                    </a:moveTo>
                    <a:cubicBezTo>
                      <a:pt x="336" y="1"/>
                      <a:pt x="596" y="276"/>
                      <a:pt x="596" y="596"/>
                    </a:cubicBezTo>
                    <a:cubicBezTo>
                      <a:pt x="596" y="764"/>
                      <a:pt x="535" y="917"/>
                      <a:pt x="428" y="1024"/>
                    </a:cubicBezTo>
                    <a:cubicBezTo>
                      <a:pt x="321" y="1131"/>
                      <a:pt x="168" y="1192"/>
                      <a:pt x="0" y="1192"/>
                    </a:cubicBezTo>
                    <a:lnTo>
                      <a:pt x="7149" y="1192"/>
                    </a:lnTo>
                    <a:cubicBezTo>
                      <a:pt x="7317" y="1192"/>
                      <a:pt x="7454" y="1131"/>
                      <a:pt x="7576" y="1024"/>
                    </a:cubicBezTo>
                    <a:cubicBezTo>
                      <a:pt x="7683" y="917"/>
                      <a:pt x="7744" y="764"/>
                      <a:pt x="7744" y="596"/>
                    </a:cubicBezTo>
                    <a:cubicBezTo>
                      <a:pt x="7744" y="276"/>
                      <a:pt x="7485" y="1"/>
                      <a:pt x="7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1641;p72">
                <a:extLst>
                  <a:ext uri="{FF2B5EF4-FFF2-40B4-BE49-F238E27FC236}">
                    <a16:creationId xmlns:a16="http://schemas.microsoft.com/office/drawing/2014/main" id="{B7294FB3-5932-C593-BEF4-00D889E4B4BD}"/>
                  </a:ext>
                </a:extLst>
              </p:cNvPr>
              <p:cNvSpPr/>
              <p:nvPr/>
            </p:nvSpPr>
            <p:spPr>
              <a:xfrm>
                <a:off x="925450" y="1327400"/>
                <a:ext cx="269625" cy="326900"/>
              </a:xfrm>
              <a:custGeom>
                <a:avLst/>
                <a:gdLst/>
                <a:ahLst/>
                <a:cxnLst/>
                <a:rect l="l" t="t" r="r" b="b"/>
                <a:pathLst>
                  <a:path w="10785" h="13076" extrusionOk="0">
                    <a:moveTo>
                      <a:pt x="1345" y="0"/>
                    </a:moveTo>
                    <a:cubicBezTo>
                      <a:pt x="612" y="0"/>
                      <a:pt x="1" y="611"/>
                      <a:pt x="1" y="1360"/>
                    </a:cubicBezTo>
                    <a:lnTo>
                      <a:pt x="1" y="11731"/>
                    </a:lnTo>
                    <a:cubicBezTo>
                      <a:pt x="1" y="12479"/>
                      <a:pt x="612" y="13075"/>
                      <a:pt x="1345" y="13075"/>
                    </a:cubicBezTo>
                    <a:lnTo>
                      <a:pt x="10784" y="13075"/>
                    </a:lnTo>
                    <a:lnTo>
                      <a:pt x="10784" y="16"/>
                    </a:lnTo>
                    <a:lnTo>
                      <a:pt x="107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1642;p72">
                <a:extLst>
                  <a:ext uri="{FF2B5EF4-FFF2-40B4-BE49-F238E27FC236}">
                    <a16:creationId xmlns:a16="http://schemas.microsoft.com/office/drawing/2014/main" id="{D03828B2-BBB8-AC35-F6FF-FB1C77701E11}"/>
                  </a:ext>
                </a:extLst>
              </p:cNvPr>
              <p:cNvSpPr/>
              <p:nvPr/>
            </p:nvSpPr>
            <p:spPr>
              <a:xfrm>
                <a:off x="1161050" y="1327400"/>
                <a:ext cx="34025" cy="326900"/>
              </a:xfrm>
              <a:custGeom>
                <a:avLst/>
                <a:gdLst/>
                <a:ahLst/>
                <a:cxnLst/>
                <a:rect l="l" t="t" r="r" b="b"/>
                <a:pathLst>
                  <a:path w="1361" h="13076" extrusionOk="0">
                    <a:moveTo>
                      <a:pt x="1360" y="0"/>
                    </a:moveTo>
                    <a:cubicBezTo>
                      <a:pt x="612" y="0"/>
                      <a:pt x="1" y="611"/>
                      <a:pt x="1" y="1360"/>
                    </a:cubicBezTo>
                    <a:lnTo>
                      <a:pt x="1" y="11731"/>
                    </a:lnTo>
                    <a:cubicBezTo>
                      <a:pt x="1" y="12479"/>
                      <a:pt x="612" y="13075"/>
                      <a:pt x="1360" y="13075"/>
                    </a:cubicBezTo>
                    <a:lnTo>
                      <a:pt x="13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1643;p72">
                <a:extLst>
                  <a:ext uri="{FF2B5EF4-FFF2-40B4-BE49-F238E27FC236}">
                    <a16:creationId xmlns:a16="http://schemas.microsoft.com/office/drawing/2014/main" id="{F1DD5CF5-B3AC-B2B0-42B6-07AFE45D968F}"/>
                  </a:ext>
                </a:extLst>
              </p:cNvPr>
              <p:cNvSpPr/>
              <p:nvPr/>
            </p:nvSpPr>
            <p:spPr>
              <a:xfrm>
                <a:off x="994950" y="1516850"/>
                <a:ext cx="82500" cy="137450"/>
              </a:xfrm>
              <a:custGeom>
                <a:avLst/>
                <a:gdLst/>
                <a:ahLst/>
                <a:cxnLst/>
                <a:rect l="l" t="t" r="r" b="b"/>
                <a:pathLst>
                  <a:path w="3300" h="5498" extrusionOk="0">
                    <a:moveTo>
                      <a:pt x="1516" y="1"/>
                    </a:moveTo>
                    <a:cubicBezTo>
                      <a:pt x="1042" y="1"/>
                      <a:pt x="825" y="426"/>
                      <a:pt x="825" y="426"/>
                    </a:cubicBezTo>
                    <a:lnTo>
                      <a:pt x="0" y="5497"/>
                    </a:lnTo>
                    <a:lnTo>
                      <a:pt x="3300" y="5497"/>
                    </a:lnTo>
                    <a:cubicBezTo>
                      <a:pt x="2429" y="3985"/>
                      <a:pt x="2750" y="564"/>
                      <a:pt x="2063" y="166"/>
                    </a:cubicBezTo>
                    <a:cubicBezTo>
                      <a:pt x="1852" y="46"/>
                      <a:pt x="1670" y="1"/>
                      <a:pt x="15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1644;p72">
                <a:extLst>
                  <a:ext uri="{FF2B5EF4-FFF2-40B4-BE49-F238E27FC236}">
                    <a16:creationId xmlns:a16="http://schemas.microsoft.com/office/drawing/2014/main" id="{EA4E7B53-0447-ED0E-9793-A6C63CBC0B7D}"/>
                  </a:ext>
                </a:extLst>
              </p:cNvPr>
              <p:cNvSpPr/>
              <p:nvPr/>
            </p:nvSpPr>
            <p:spPr>
              <a:xfrm>
                <a:off x="960975" y="1521125"/>
                <a:ext cx="87450" cy="208775"/>
              </a:xfrm>
              <a:custGeom>
                <a:avLst/>
                <a:gdLst/>
                <a:ahLst/>
                <a:cxnLst/>
                <a:rect l="l" t="t" r="r" b="b"/>
                <a:pathLst>
                  <a:path w="3498" h="8351" extrusionOk="0">
                    <a:moveTo>
                      <a:pt x="2528" y="1"/>
                    </a:moveTo>
                    <a:cubicBezTo>
                      <a:pt x="2376" y="1"/>
                      <a:pt x="2223" y="94"/>
                      <a:pt x="2169" y="255"/>
                    </a:cubicBezTo>
                    <a:lnTo>
                      <a:pt x="0" y="8167"/>
                    </a:lnTo>
                    <a:lnTo>
                      <a:pt x="2062" y="8350"/>
                    </a:lnTo>
                    <a:cubicBezTo>
                      <a:pt x="2062" y="8350"/>
                      <a:pt x="3208" y="4532"/>
                      <a:pt x="3391" y="2546"/>
                    </a:cubicBezTo>
                    <a:cubicBezTo>
                      <a:pt x="3498" y="1401"/>
                      <a:pt x="3131" y="606"/>
                      <a:pt x="2811" y="148"/>
                    </a:cubicBezTo>
                    <a:cubicBezTo>
                      <a:pt x="2741" y="47"/>
                      <a:pt x="2635" y="1"/>
                      <a:pt x="25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1645;p72">
                <a:extLst>
                  <a:ext uri="{FF2B5EF4-FFF2-40B4-BE49-F238E27FC236}">
                    <a16:creationId xmlns:a16="http://schemas.microsoft.com/office/drawing/2014/main" id="{818CD5CD-7184-8AFB-8502-E42914DDA518}"/>
                  </a:ext>
                </a:extLst>
              </p:cNvPr>
              <p:cNvSpPr/>
              <p:nvPr/>
            </p:nvSpPr>
            <p:spPr>
              <a:xfrm>
                <a:off x="925450" y="1719950"/>
                <a:ext cx="154300" cy="43925"/>
              </a:xfrm>
              <a:custGeom>
                <a:avLst/>
                <a:gdLst/>
                <a:ahLst/>
                <a:cxnLst/>
                <a:rect l="l" t="t" r="r" b="b"/>
                <a:pathLst>
                  <a:path w="6172" h="1757" extrusionOk="0">
                    <a:moveTo>
                      <a:pt x="886" y="0"/>
                    </a:moveTo>
                    <a:cubicBezTo>
                      <a:pt x="398" y="0"/>
                      <a:pt x="1" y="397"/>
                      <a:pt x="1" y="886"/>
                    </a:cubicBezTo>
                    <a:cubicBezTo>
                      <a:pt x="1" y="1360"/>
                      <a:pt x="398" y="1757"/>
                      <a:pt x="886" y="1757"/>
                    </a:cubicBezTo>
                    <a:lnTo>
                      <a:pt x="5301" y="1757"/>
                    </a:lnTo>
                    <a:cubicBezTo>
                      <a:pt x="5774" y="1757"/>
                      <a:pt x="6171" y="1360"/>
                      <a:pt x="6171" y="886"/>
                    </a:cubicBezTo>
                    <a:cubicBezTo>
                      <a:pt x="6171" y="397"/>
                      <a:pt x="5774" y="0"/>
                      <a:pt x="53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1646;p72">
                <a:extLst>
                  <a:ext uri="{FF2B5EF4-FFF2-40B4-BE49-F238E27FC236}">
                    <a16:creationId xmlns:a16="http://schemas.microsoft.com/office/drawing/2014/main" id="{4A144612-27C0-D1A5-5475-E800789AFA4C}"/>
                  </a:ext>
                </a:extLst>
              </p:cNvPr>
              <p:cNvSpPr/>
              <p:nvPr/>
            </p:nvSpPr>
            <p:spPr>
              <a:xfrm>
                <a:off x="1009450" y="1434325"/>
                <a:ext cx="3707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1483" h="2276" extrusionOk="0">
                    <a:moveTo>
                      <a:pt x="1483" y="1130"/>
                    </a:moveTo>
                    <a:cubicBezTo>
                      <a:pt x="1483" y="1757"/>
                      <a:pt x="1146" y="2276"/>
                      <a:pt x="749" y="2276"/>
                    </a:cubicBezTo>
                    <a:cubicBezTo>
                      <a:pt x="337" y="2276"/>
                      <a:pt x="1" y="1757"/>
                      <a:pt x="1" y="1130"/>
                    </a:cubicBezTo>
                    <a:cubicBezTo>
                      <a:pt x="1" y="504"/>
                      <a:pt x="337" y="0"/>
                      <a:pt x="749" y="0"/>
                    </a:cubicBezTo>
                    <a:cubicBezTo>
                      <a:pt x="1146" y="0"/>
                      <a:pt x="1483" y="504"/>
                      <a:pt x="1483" y="11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1647;p72">
                <a:extLst>
                  <a:ext uri="{FF2B5EF4-FFF2-40B4-BE49-F238E27FC236}">
                    <a16:creationId xmlns:a16="http://schemas.microsoft.com/office/drawing/2014/main" id="{AC749FF5-3E24-1128-3472-69837BA9118E}"/>
                  </a:ext>
                </a:extLst>
              </p:cNvPr>
              <p:cNvSpPr/>
              <p:nvPr/>
            </p:nvSpPr>
            <p:spPr>
              <a:xfrm>
                <a:off x="1592175" y="1741325"/>
                <a:ext cx="142450" cy="22550"/>
              </a:xfrm>
              <a:custGeom>
                <a:avLst/>
                <a:gdLst/>
                <a:ahLst/>
                <a:cxnLst/>
                <a:rect l="l" t="t" r="r" b="b"/>
                <a:pathLst>
                  <a:path w="5698" h="902" extrusionOk="0">
                    <a:moveTo>
                      <a:pt x="0" y="1"/>
                    </a:moveTo>
                    <a:lnTo>
                      <a:pt x="0" y="902"/>
                    </a:lnTo>
                    <a:lnTo>
                      <a:pt x="5698" y="902"/>
                    </a:lnTo>
                    <a:lnTo>
                      <a:pt x="5698" y="2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1648;p72">
                <a:extLst>
                  <a:ext uri="{FF2B5EF4-FFF2-40B4-BE49-F238E27FC236}">
                    <a16:creationId xmlns:a16="http://schemas.microsoft.com/office/drawing/2014/main" id="{2DC3594B-339A-427A-3AF2-E6ACC4F6366A}"/>
                  </a:ext>
                </a:extLst>
              </p:cNvPr>
              <p:cNvSpPr/>
              <p:nvPr/>
            </p:nvSpPr>
            <p:spPr>
              <a:xfrm>
                <a:off x="1297000" y="1571775"/>
                <a:ext cx="333375" cy="192100"/>
              </a:xfrm>
              <a:custGeom>
                <a:avLst/>
                <a:gdLst/>
                <a:ahLst/>
                <a:cxnLst/>
                <a:rect l="l" t="t" r="r" b="b"/>
                <a:pathLst>
                  <a:path w="13335" h="7684" extrusionOk="0">
                    <a:moveTo>
                      <a:pt x="321" y="1"/>
                    </a:moveTo>
                    <a:cubicBezTo>
                      <a:pt x="138" y="1"/>
                      <a:pt x="0" y="169"/>
                      <a:pt x="46" y="352"/>
                    </a:cubicBezTo>
                    <a:lnTo>
                      <a:pt x="1772" y="7470"/>
                    </a:lnTo>
                    <a:cubicBezTo>
                      <a:pt x="1803" y="7607"/>
                      <a:pt x="1925" y="7684"/>
                      <a:pt x="2047" y="7684"/>
                    </a:cubicBezTo>
                    <a:lnTo>
                      <a:pt x="13014" y="7684"/>
                    </a:lnTo>
                    <a:cubicBezTo>
                      <a:pt x="13197" y="7684"/>
                      <a:pt x="13335" y="7516"/>
                      <a:pt x="13289" y="7348"/>
                    </a:cubicBezTo>
                    <a:lnTo>
                      <a:pt x="11563" y="215"/>
                    </a:lnTo>
                    <a:cubicBezTo>
                      <a:pt x="11532" y="92"/>
                      <a:pt x="11410" y="1"/>
                      <a:pt x="1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1649;p72">
                <a:extLst>
                  <a:ext uri="{FF2B5EF4-FFF2-40B4-BE49-F238E27FC236}">
                    <a16:creationId xmlns:a16="http://schemas.microsoft.com/office/drawing/2014/main" id="{9DC12AB8-E09D-D82E-A0D8-F8F1632D3F40}"/>
                  </a:ext>
                </a:extLst>
              </p:cNvPr>
              <p:cNvSpPr/>
              <p:nvPr/>
            </p:nvSpPr>
            <p:spPr>
              <a:xfrm>
                <a:off x="1288600" y="1563375"/>
                <a:ext cx="333000" cy="192100"/>
              </a:xfrm>
              <a:custGeom>
                <a:avLst/>
                <a:gdLst/>
                <a:ahLst/>
                <a:cxnLst/>
                <a:rect l="l" t="t" r="r" b="b"/>
                <a:pathLst>
                  <a:path w="13320" h="7684" extrusionOk="0">
                    <a:moveTo>
                      <a:pt x="306" y="1"/>
                    </a:moveTo>
                    <a:cubicBezTo>
                      <a:pt x="214" y="1"/>
                      <a:pt x="138" y="47"/>
                      <a:pt x="92" y="108"/>
                    </a:cubicBezTo>
                    <a:cubicBezTo>
                      <a:pt x="31" y="169"/>
                      <a:pt x="0" y="260"/>
                      <a:pt x="31" y="352"/>
                    </a:cubicBezTo>
                    <a:lnTo>
                      <a:pt x="1757" y="7470"/>
                    </a:lnTo>
                    <a:cubicBezTo>
                      <a:pt x="1787" y="7607"/>
                      <a:pt x="1894" y="7684"/>
                      <a:pt x="2032" y="7684"/>
                    </a:cubicBezTo>
                    <a:lnTo>
                      <a:pt x="12999" y="7684"/>
                    </a:lnTo>
                    <a:cubicBezTo>
                      <a:pt x="13182" y="7684"/>
                      <a:pt x="13319" y="7516"/>
                      <a:pt x="13274" y="7348"/>
                    </a:cubicBezTo>
                    <a:lnTo>
                      <a:pt x="11532" y="215"/>
                    </a:lnTo>
                    <a:cubicBezTo>
                      <a:pt x="11502" y="92"/>
                      <a:pt x="11395" y="1"/>
                      <a:pt x="112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1650;p72">
                <a:extLst>
                  <a:ext uri="{FF2B5EF4-FFF2-40B4-BE49-F238E27FC236}">
                    <a16:creationId xmlns:a16="http://schemas.microsoft.com/office/drawing/2014/main" id="{C30BE488-E69A-A7E6-3D21-4A53704C783B}"/>
                  </a:ext>
                </a:extLst>
              </p:cNvPr>
              <p:cNvSpPr/>
              <p:nvPr/>
            </p:nvSpPr>
            <p:spPr>
              <a:xfrm>
                <a:off x="1433325" y="1647775"/>
                <a:ext cx="35150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1605" extrusionOk="0">
                    <a:moveTo>
                      <a:pt x="1268" y="596"/>
                    </a:moveTo>
                    <a:cubicBezTo>
                      <a:pt x="1406" y="963"/>
                      <a:pt x="1283" y="1360"/>
                      <a:pt x="963" y="1482"/>
                    </a:cubicBezTo>
                    <a:cubicBezTo>
                      <a:pt x="657" y="1604"/>
                      <a:pt x="291" y="1406"/>
                      <a:pt x="138" y="1024"/>
                    </a:cubicBezTo>
                    <a:cubicBezTo>
                      <a:pt x="0" y="642"/>
                      <a:pt x="138" y="245"/>
                      <a:pt x="443" y="123"/>
                    </a:cubicBezTo>
                    <a:cubicBezTo>
                      <a:pt x="749" y="0"/>
                      <a:pt x="1115" y="214"/>
                      <a:pt x="1268" y="59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1651;p72">
                <a:extLst>
                  <a:ext uri="{FF2B5EF4-FFF2-40B4-BE49-F238E27FC236}">
                    <a16:creationId xmlns:a16="http://schemas.microsoft.com/office/drawing/2014/main" id="{EC9AFED1-2780-7597-C3E2-C5FEF727B24C}"/>
                  </a:ext>
                </a:extLst>
              </p:cNvPr>
              <p:cNvSpPr/>
              <p:nvPr/>
            </p:nvSpPr>
            <p:spPr>
              <a:xfrm>
                <a:off x="1768200" y="1134950"/>
                <a:ext cx="372725" cy="247075"/>
              </a:xfrm>
              <a:custGeom>
                <a:avLst/>
                <a:gdLst/>
                <a:ahLst/>
                <a:cxnLst/>
                <a:rect l="l" t="t" r="r" b="b"/>
                <a:pathLst>
                  <a:path w="14909" h="9883" extrusionOk="0">
                    <a:moveTo>
                      <a:pt x="14908" y="794"/>
                    </a:moveTo>
                    <a:lnTo>
                      <a:pt x="14908" y="9073"/>
                    </a:lnTo>
                    <a:cubicBezTo>
                      <a:pt x="14908" y="9516"/>
                      <a:pt x="14557" y="9883"/>
                      <a:pt x="14114" y="9883"/>
                    </a:cubicBezTo>
                    <a:lnTo>
                      <a:pt x="795" y="9883"/>
                    </a:lnTo>
                    <a:cubicBezTo>
                      <a:pt x="352" y="9883"/>
                      <a:pt x="1" y="9516"/>
                      <a:pt x="1" y="9073"/>
                    </a:cubicBezTo>
                    <a:lnTo>
                      <a:pt x="1" y="794"/>
                    </a:lnTo>
                    <a:cubicBezTo>
                      <a:pt x="1" y="352"/>
                      <a:pt x="352" y="0"/>
                      <a:pt x="795" y="0"/>
                    </a:cubicBezTo>
                    <a:lnTo>
                      <a:pt x="14114" y="0"/>
                    </a:lnTo>
                    <a:cubicBezTo>
                      <a:pt x="14557" y="0"/>
                      <a:pt x="14908" y="352"/>
                      <a:pt x="14908" y="79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1652;p72">
                <a:extLst>
                  <a:ext uri="{FF2B5EF4-FFF2-40B4-BE49-F238E27FC236}">
                    <a16:creationId xmlns:a16="http://schemas.microsoft.com/office/drawing/2014/main" id="{39B22595-5999-4F19-EA3D-E4257031ED3A}"/>
                  </a:ext>
                </a:extLst>
              </p:cNvPr>
              <p:cNvSpPr/>
              <p:nvPr/>
            </p:nvSpPr>
            <p:spPr>
              <a:xfrm>
                <a:off x="1846475" y="1179225"/>
                <a:ext cx="35175" cy="158125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6325" extrusionOk="0">
                    <a:moveTo>
                      <a:pt x="1406" y="1"/>
                    </a:moveTo>
                    <a:cubicBezTo>
                      <a:pt x="963" y="1"/>
                      <a:pt x="597" y="368"/>
                      <a:pt x="597" y="811"/>
                    </a:cubicBezTo>
                    <a:lnTo>
                      <a:pt x="597" y="2246"/>
                    </a:lnTo>
                    <a:cubicBezTo>
                      <a:pt x="597" y="2353"/>
                      <a:pt x="566" y="2460"/>
                      <a:pt x="490" y="2537"/>
                    </a:cubicBezTo>
                    <a:lnTo>
                      <a:pt x="200" y="2811"/>
                    </a:lnTo>
                    <a:cubicBezTo>
                      <a:pt x="1" y="3010"/>
                      <a:pt x="1" y="3315"/>
                      <a:pt x="200" y="3514"/>
                    </a:cubicBezTo>
                    <a:lnTo>
                      <a:pt x="490" y="3804"/>
                    </a:lnTo>
                    <a:cubicBezTo>
                      <a:pt x="566" y="3881"/>
                      <a:pt x="597" y="3988"/>
                      <a:pt x="597" y="4094"/>
                    </a:cubicBezTo>
                    <a:lnTo>
                      <a:pt x="597" y="5530"/>
                    </a:lnTo>
                    <a:cubicBezTo>
                      <a:pt x="597" y="5958"/>
                      <a:pt x="963" y="6325"/>
                      <a:pt x="1406" y="6325"/>
                    </a:cubicBezTo>
                    <a:lnTo>
                      <a:pt x="1406" y="5927"/>
                    </a:lnTo>
                    <a:cubicBezTo>
                      <a:pt x="1177" y="5927"/>
                      <a:pt x="1009" y="5744"/>
                      <a:pt x="1009" y="5515"/>
                    </a:cubicBezTo>
                    <a:lnTo>
                      <a:pt x="1009" y="4079"/>
                    </a:lnTo>
                    <a:cubicBezTo>
                      <a:pt x="1009" y="3865"/>
                      <a:pt x="917" y="3667"/>
                      <a:pt x="765" y="3514"/>
                    </a:cubicBezTo>
                    <a:lnTo>
                      <a:pt x="474" y="3224"/>
                    </a:lnTo>
                    <a:cubicBezTo>
                      <a:pt x="444" y="3193"/>
                      <a:pt x="444" y="3132"/>
                      <a:pt x="474" y="3102"/>
                    </a:cubicBezTo>
                    <a:lnTo>
                      <a:pt x="765" y="2811"/>
                    </a:lnTo>
                    <a:cubicBezTo>
                      <a:pt x="917" y="2659"/>
                      <a:pt x="1009" y="2460"/>
                      <a:pt x="1009" y="2246"/>
                    </a:cubicBezTo>
                    <a:lnTo>
                      <a:pt x="1009" y="811"/>
                    </a:lnTo>
                    <a:cubicBezTo>
                      <a:pt x="1009" y="581"/>
                      <a:pt x="1177" y="413"/>
                      <a:pt x="1406" y="413"/>
                    </a:cubicBezTo>
                    <a:lnTo>
                      <a:pt x="14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1653;p72">
                <a:extLst>
                  <a:ext uri="{FF2B5EF4-FFF2-40B4-BE49-F238E27FC236}">
                    <a16:creationId xmlns:a16="http://schemas.microsoft.com/office/drawing/2014/main" id="{1C612A43-42E9-4D50-8852-8D76A4FA96EB}"/>
                  </a:ext>
                </a:extLst>
              </p:cNvPr>
              <p:cNvSpPr/>
              <p:nvPr/>
            </p:nvSpPr>
            <p:spPr>
              <a:xfrm>
                <a:off x="2027475" y="1179225"/>
                <a:ext cx="35175" cy="158125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6325" extrusionOk="0">
                    <a:moveTo>
                      <a:pt x="1" y="1"/>
                    </a:moveTo>
                    <a:lnTo>
                      <a:pt x="1" y="413"/>
                    </a:lnTo>
                    <a:cubicBezTo>
                      <a:pt x="230" y="413"/>
                      <a:pt x="398" y="597"/>
                      <a:pt x="398" y="811"/>
                    </a:cubicBezTo>
                    <a:lnTo>
                      <a:pt x="398" y="2246"/>
                    </a:lnTo>
                    <a:cubicBezTo>
                      <a:pt x="398" y="2460"/>
                      <a:pt x="490" y="2659"/>
                      <a:pt x="642" y="2811"/>
                    </a:cubicBezTo>
                    <a:lnTo>
                      <a:pt x="933" y="3102"/>
                    </a:lnTo>
                    <a:cubicBezTo>
                      <a:pt x="963" y="3132"/>
                      <a:pt x="963" y="3193"/>
                      <a:pt x="933" y="3239"/>
                    </a:cubicBezTo>
                    <a:lnTo>
                      <a:pt x="642" y="3514"/>
                    </a:lnTo>
                    <a:cubicBezTo>
                      <a:pt x="490" y="3667"/>
                      <a:pt x="398" y="3881"/>
                      <a:pt x="398" y="4094"/>
                    </a:cubicBezTo>
                    <a:lnTo>
                      <a:pt x="398" y="5530"/>
                    </a:lnTo>
                    <a:cubicBezTo>
                      <a:pt x="398" y="5744"/>
                      <a:pt x="230" y="5927"/>
                      <a:pt x="1" y="5927"/>
                    </a:cubicBezTo>
                    <a:lnTo>
                      <a:pt x="1" y="6325"/>
                    </a:lnTo>
                    <a:cubicBezTo>
                      <a:pt x="444" y="6325"/>
                      <a:pt x="811" y="5973"/>
                      <a:pt x="811" y="5530"/>
                    </a:cubicBezTo>
                    <a:lnTo>
                      <a:pt x="811" y="4094"/>
                    </a:lnTo>
                    <a:cubicBezTo>
                      <a:pt x="811" y="3972"/>
                      <a:pt x="841" y="3881"/>
                      <a:pt x="917" y="3804"/>
                    </a:cubicBezTo>
                    <a:lnTo>
                      <a:pt x="1208" y="3514"/>
                    </a:lnTo>
                    <a:cubicBezTo>
                      <a:pt x="1406" y="3315"/>
                      <a:pt x="1406" y="3010"/>
                      <a:pt x="1208" y="2811"/>
                    </a:cubicBezTo>
                    <a:lnTo>
                      <a:pt x="917" y="2537"/>
                    </a:lnTo>
                    <a:cubicBezTo>
                      <a:pt x="841" y="2460"/>
                      <a:pt x="811" y="2353"/>
                      <a:pt x="811" y="2246"/>
                    </a:cubicBezTo>
                    <a:lnTo>
                      <a:pt x="811" y="811"/>
                    </a:lnTo>
                    <a:cubicBezTo>
                      <a:pt x="811" y="368"/>
                      <a:pt x="444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1654;p72">
                <a:extLst>
                  <a:ext uri="{FF2B5EF4-FFF2-40B4-BE49-F238E27FC236}">
                    <a16:creationId xmlns:a16="http://schemas.microsoft.com/office/drawing/2014/main" id="{FAAA55CF-31AB-5603-D779-265377ABF75C}"/>
                  </a:ext>
                </a:extLst>
              </p:cNvPr>
              <p:cNvSpPr/>
              <p:nvPr/>
            </p:nvSpPr>
            <p:spPr>
              <a:xfrm>
                <a:off x="1900325" y="1222200"/>
                <a:ext cx="108475" cy="83075"/>
              </a:xfrm>
              <a:custGeom>
                <a:avLst/>
                <a:gdLst/>
                <a:ahLst/>
                <a:cxnLst/>
                <a:rect l="l" t="t" r="r" b="b"/>
                <a:pathLst>
                  <a:path w="4339" h="3323" extrusionOk="0">
                    <a:moveTo>
                      <a:pt x="948" y="0"/>
                    </a:moveTo>
                    <a:cubicBezTo>
                      <a:pt x="726" y="0"/>
                      <a:pt x="505" y="84"/>
                      <a:pt x="337" y="252"/>
                    </a:cubicBezTo>
                    <a:cubicBezTo>
                      <a:pt x="1" y="588"/>
                      <a:pt x="1" y="1138"/>
                      <a:pt x="337" y="1474"/>
                    </a:cubicBezTo>
                    <a:lnTo>
                      <a:pt x="948" y="2101"/>
                    </a:lnTo>
                    <a:lnTo>
                      <a:pt x="2170" y="3322"/>
                    </a:lnTo>
                    <a:lnTo>
                      <a:pt x="3392" y="2101"/>
                    </a:lnTo>
                    <a:lnTo>
                      <a:pt x="4003" y="1474"/>
                    </a:lnTo>
                    <a:cubicBezTo>
                      <a:pt x="4339" y="1138"/>
                      <a:pt x="4339" y="588"/>
                      <a:pt x="4003" y="252"/>
                    </a:cubicBezTo>
                    <a:cubicBezTo>
                      <a:pt x="3834" y="84"/>
                      <a:pt x="3613" y="0"/>
                      <a:pt x="3392" y="0"/>
                    </a:cubicBezTo>
                    <a:cubicBezTo>
                      <a:pt x="3170" y="0"/>
                      <a:pt x="2949" y="84"/>
                      <a:pt x="2781" y="252"/>
                    </a:cubicBezTo>
                    <a:lnTo>
                      <a:pt x="2170" y="863"/>
                    </a:lnTo>
                    <a:lnTo>
                      <a:pt x="1559" y="252"/>
                    </a:lnTo>
                    <a:cubicBezTo>
                      <a:pt x="1391" y="84"/>
                      <a:pt x="1169" y="0"/>
                      <a:pt x="9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1655;p72">
                <a:extLst>
                  <a:ext uri="{FF2B5EF4-FFF2-40B4-BE49-F238E27FC236}">
                    <a16:creationId xmlns:a16="http://schemas.microsoft.com/office/drawing/2014/main" id="{0A72D188-57EC-934F-C77C-017B0C3BD165}"/>
                  </a:ext>
                </a:extLst>
              </p:cNvPr>
              <p:cNvSpPr/>
              <p:nvPr/>
            </p:nvSpPr>
            <p:spPr>
              <a:xfrm>
                <a:off x="1573450" y="1076900"/>
                <a:ext cx="141700" cy="141700"/>
              </a:xfrm>
              <a:custGeom>
                <a:avLst/>
                <a:gdLst/>
                <a:ahLst/>
                <a:cxnLst/>
                <a:rect l="l" t="t" r="r" b="b"/>
                <a:pathLst>
                  <a:path w="5668" h="5668" extrusionOk="0">
                    <a:moveTo>
                      <a:pt x="2827" y="1742"/>
                    </a:moveTo>
                    <a:cubicBezTo>
                      <a:pt x="3493" y="1742"/>
                      <a:pt x="4023" y="2338"/>
                      <a:pt x="3911" y="3025"/>
                    </a:cubicBezTo>
                    <a:cubicBezTo>
                      <a:pt x="3835" y="3483"/>
                      <a:pt x="3468" y="3850"/>
                      <a:pt x="3025" y="3911"/>
                    </a:cubicBezTo>
                    <a:cubicBezTo>
                      <a:pt x="2956" y="3923"/>
                      <a:pt x="2889" y="3929"/>
                      <a:pt x="2822" y="3929"/>
                    </a:cubicBezTo>
                    <a:cubicBezTo>
                      <a:pt x="2165" y="3929"/>
                      <a:pt x="1646" y="3338"/>
                      <a:pt x="1757" y="2658"/>
                    </a:cubicBezTo>
                    <a:cubicBezTo>
                      <a:pt x="1834" y="2200"/>
                      <a:pt x="2200" y="1833"/>
                      <a:pt x="2643" y="1757"/>
                    </a:cubicBezTo>
                    <a:cubicBezTo>
                      <a:pt x="2705" y="1747"/>
                      <a:pt x="2767" y="1742"/>
                      <a:pt x="2827" y="1742"/>
                    </a:cubicBezTo>
                    <a:close/>
                    <a:moveTo>
                      <a:pt x="2643" y="1"/>
                    </a:moveTo>
                    <a:cubicBezTo>
                      <a:pt x="2491" y="1"/>
                      <a:pt x="2384" y="123"/>
                      <a:pt x="2384" y="260"/>
                    </a:cubicBezTo>
                    <a:lnTo>
                      <a:pt x="2384" y="902"/>
                    </a:lnTo>
                    <a:cubicBezTo>
                      <a:pt x="2170" y="948"/>
                      <a:pt x="1971" y="1039"/>
                      <a:pt x="1788" y="1146"/>
                    </a:cubicBezTo>
                    <a:lnTo>
                      <a:pt x="1345" y="703"/>
                    </a:lnTo>
                    <a:cubicBezTo>
                      <a:pt x="1292" y="650"/>
                      <a:pt x="1223" y="623"/>
                      <a:pt x="1154" y="623"/>
                    </a:cubicBezTo>
                    <a:cubicBezTo>
                      <a:pt x="1085" y="623"/>
                      <a:pt x="1017" y="650"/>
                      <a:pt x="963" y="703"/>
                    </a:cubicBezTo>
                    <a:lnTo>
                      <a:pt x="688" y="963"/>
                    </a:lnTo>
                    <a:cubicBezTo>
                      <a:pt x="597" y="1070"/>
                      <a:pt x="597" y="1238"/>
                      <a:pt x="688" y="1345"/>
                    </a:cubicBezTo>
                    <a:lnTo>
                      <a:pt x="1146" y="1788"/>
                    </a:lnTo>
                    <a:cubicBezTo>
                      <a:pt x="1024" y="1971"/>
                      <a:pt x="948" y="2169"/>
                      <a:pt x="902" y="2383"/>
                    </a:cubicBezTo>
                    <a:lnTo>
                      <a:pt x="261" y="2383"/>
                    </a:lnTo>
                    <a:cubicBezTo>
                      <a:pt x="123" y="2383"/>
                      <a:pt x="1" y="2505"/>
                      <a:pt x="1" y="2643"/>
                    </a:cubicBezTo>
                    <a:lnTo>
                      <a:pt x="1" y="3025"/>
                    </a:lnTo>
                    <a:cubicBezTo>
                      <a:pt x="1" y="3178"/>
                      <a:pt x="123" y="3300"/>
                      <a:pt x="261" y="3300"/>
                    </a:cubicBezTo>
                    <a:lnTo>
                      <a:pt x="902" y="3300"/>
                    </a:lnTo>
                    <a:cubicBezTo>
                      <a:pt x="948" y="3514"/>
                      <a:pt x="1024" y="3697"/>
                      <a:pt x="1146" y="3880"/>
                    </a:cubicBezTo>
                    <a:lnTo>
                      <a:pt x="688" y="4338"/>
                    </a:lnTo>
                    <a:cubicBezTo>
                      <a:pt x="597" y="4430"/>
                      <a:pt x="597" y="4598"/>
                      <a:pt x="688" y="4705"/>
                    </a:cubicBezTo>
                    <a:lnTo>
                      <a:pt x="963" y="4980"/>
                    </a:lnTo>
                    <a:cubicBezTo>
                      <a:pt x="1017" y="5033"/>
                      <a:pt x="1085" y="5060"/>
                      <a:pt x="1154" y="5060"/>
                    </a:cubicBezTo>
                    <a:cubicBezTo>
                      <a:pt x="1223" y="5060"/>
                      <a:pt x="1292" y="5033"/>
                      <a:pt x="1345" y="4980"/>
                    </a:cubicBezTo>
                    <a:lnTo>
                      <a:pt x="1788" y="4537"/>
                    </a:lnTo>
                    <a:cubicBezTo>
                      <a:pt x="1971" y="4644"/>
                      <a:pt x="2170" y="4720"/>
                      <a:pt x="2384" y="4781"/>
                    </a:cubicBezTo>
                    <a:lnTo>
                      <a:pt x="2384" y="5408"/>
                    </a:lnTo>
                    <a:cubicBezTo>
                      <a:pt x="2384" y="5560"/>
                      <a:pt x="2491" y="5667"/>
                      <a:pt x="2643" y="5667"/>
                    </a:cubicBezTo>
                    <a:lnTo>
                      <a:pt x="3025" y="5667"/>
                    </a:lnTo>
                    <a:cubicBezTo>
                      <a:pt x="3178" y="5667"/>
                      <a:pt x="3300" y="5560"/>
                      <a:pt x="3300" y="5408"/>
                    </a:cubicBezTo>
                    <a:lnTo>
                      <a:pt x="3300" y="4781"/>
                    </a:lnTo>
                    <a:cubicBezTo>
                      <a:pt x="3499" y="4720"/>
                      <a:pt x="3697" y="4644"/>
                      <a:pt x="3881" y="4537"/>
                    </a:cubicBezTo>
                    <a:lnTo>
                      <a:pt x="4324" y="4980"/>
                    </a:lnTo>
                    <a:cubicBezTo>
                      <a:pt x="4377" y="5033"/>
                      <a:pt x="4446" y="5060"/>
                      <a:pt x="4514" y="5060"/>
                    </a:cubicBezTo>
                    <a:cubicBezTo>
                      <a:pt x="4583" y="5060"/>
                      <a:pt x="4652" y="5033"/>
                      <a:pt x="4705" y="4980"/>
                    </a:cubicBezTo>
                    <a:lnTo>
                      <a:pt x="4980" y="4705"/>
                    </a:lnTo>
                    <a:cubicBezTo>
                      <a:pt x="5072" y="4598"/>
                      <a:pt x="5072" y="4430"/>
                      <a:pt x="4980" y="4338"/>
                    </a:cubicBezTo>
                    <a:lnTo>
                      <a:pt x="4522" y="3880"/>
                    </a:lnTo>
                    <a:cubicBezTo>
                      <a:pt x="4644" y="3712"/>
                      <a:pt x="4721" y="3514"/>
                      <a:pt x="4766" y="3300"/>
                    </a:cubicBezTo>
                    <a:lnTo>
                      <a:pt x="5408" y="3300"/>
                    </a:lnTo>
                    <a:cubicBezTo>
                      <a:pt x="5545" y="3300"/>
                      <a:pt x="5668" y="3178"/>
                      <a:pt x="5668" y="3025"/>
                    </a:cubicBezTo>
                    <a:lnTo>
                      <a:pt x="5668" y="2643"/>
                    </a:lnTo>
                    <a:cubicBezTo>
                      <a:pt x="5668" y="2490"/>
                      <a:pt x="5545" y="2383"/>
                      <a:pt x="5408" y="2383"/>
                    </a:cubicBezTo>
                    <a:lnTo>
                      <a:pt x="4766" y="2383"/>
                    </a:lnTo>
                    <a:cubicBezTo>
                      <a:pt x="4721" y="2169"/>
                      <a:pt x="4644" y="1971"/>
                      <a:pt x="4522" y="1788"/>
                    </a:cubicBezTo>
                    <a:lnTo>
                      <a:pt x="4980" y="1345"/>
                    </a:lnTo>
                    <a:cubicBezTo>
                      <a:pt x="5072" y="1238"/>
                      <a:pt x="5072" y="1070"/>
                      <a:pt x="4980" y="963"/>
                    </a:cubicBezTo>
                    <a:lnTo>
                      <a:pt x="4705" y="703"/>
                    </a:lnTo>
                    <a:cubicBezTo>
                      <a:pt x="4652" y="650"/>
                      <a:pt x="4583" y="623"/>
                      <a:pt x="4514" y="623"/>
                    </a:cubicBezTo>
                    <a:cubicBezTo>
                      <a:pt x="4446" y="623"/>
                      <a:pt x="4377" y="650"/>
                      <a:pt x="4324" y="703"/>
                    </a:cubicBezTo>
                    <a:lnTo>
                      <a:pt x="3881" y="1146"/>
                    </a:lnTo>
                    <a:cubicBezTo>
                      <a:pt x="3697" y="1039"/>
                      <a:pt x="3499" y="948"/>
                      <a:pt x="3300" y="902"/>
                    </a:cubicBezTo>
                    <a:lnTo>
                      <a:pt x="3300" y="260"/>
                    </a:lnTo>
                    <a:cubicBezTo>
                      <a:pt x="3300" y="123"/>
                      <a:pt x="3178" y="1"/>
                      <a:pt x="30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1656;p72">
                <a:extLst>
                  <a:ext uri="{FF2B5EF4-FFF2-40B4-BE49-F238E27FC236}">
                    <a16:creationId xmlns:a16="http://schemas.microsoft.com/office/drawing/2014/main" id="{0B0FD3AD-B584-EFFC-25BF-17F92FD6988D}"/>
                  </a:ext>
                </a:extLst>
              </p:cNvPr>
              <p:cNvSpPr/>
              <p:nvPr/>
            </p:nvSpPr>
            <p:spPr>
              <a:xfrm>
                <a:off x="1358850" y="1305250"/>
                <a:ext cx="155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2903" extrusionOk="0">
                    <a:moveTo>
                      <a:pt x="3300" y="0"/>
                    </a:moveTo>
                    <a:cubicBezTo>
                      <a:pt x="2032" y="0"/>
                      <a:pt x="948" y="810"/>
                      <a:pt x="551" y="1956"/>
                    </a:cubicBezTo>
                    <a:lnTo>
                      <a:pt x="1" y="1833"/>
                    </a:lnTo>
                    <a:lnTo>
                      <a:pt x="413" y="2551"/>
                    </a:lnTo>
                    <a:lnTo>
                      <a:pt x="627" y="2903"/>
                    </a:lnTo>
                    <a:lnTo>
                      <a:pt x="673" y="2903"/>
                    </a:lnTo>
                    <a:lnTo>
                      <a:pt x="963" y="2689"/>
                    </a:lnTo>
                    <a:lnTo>
                      <a:pt x="1666" y="2185"/>
                    </a:lnTo>
                    <a:lnTo>
                      <a:pt x="1116" y="2078"/>
                    </a:lnTo>
                    <a:cubicBezTo>
                      <a:pt x="1452" y="1192"/>
                      <a:pt x="2307" y="566"/>
                      <a:pt x="3300" y="566"/>
                    </a:cubicBezTo>
                    <a:cubicBezTo>
                      <a:pt x="4507" y="566"/>
                      <a:pt x="5515" y="1482"/>
                      <a:pt x="5637" y="2643"/>
                    </a:cubicBezTo>
                    <a:cubicBezTo>
                      <a:pt x="5652" y="2796"/>
                      <a:pt x="5774" y="2903"/>
                      <a:pt x="5927" y="2903"/>
                    </a:cubicBezTo>
                    <a:cubicBezTo>
                      <a:pt x="6095" y="2903"/>
                      <a:pt x="6217" y="2765"/>
                      <a:pt x="6202" y="2582"/>
                    </a:cubicBezTo>
                    <a:cubicBezTo>
                      <a:pt x="6034" y="1131"/>
                      <a:pt x="4797" y="0"/>
                      <a:pt x="3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1657;p72">
                <a:extLst>
                  <a:ext uri="{FF2B5EF4-FFF2-40B4-BE49-F238E27FC236}">
                    <a16:creationId xmlns:a16="http://schemas.microsoft.com/office/drawing/2014/main" id="{DD86D190-0EFE-C8B9-A533-64838C738CB2}"/>
                  </a:ext>
                </a:extLst>
              </p:cNvPr>
              <p:cNvSpPr/>
              <p:nvPr/>
            </p:nvSpPr>
            <p:spPr>
              <a:xfrm>
                <a:off x="1367650" y="1397275"/>
                <a:ext cx="155050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2918" extrusionOk="0">
                    <a:moveTo>
                      <a:pt x="290" y="1"/>
                    </a:moveTo>
                    <a:cubicBezTo>
                      <a:pt x="122" y="1"/>
                      <a:pt x="0" y="153"/>
                      <a:pt x="15" y="321"/>
                    </a:cubicBezTo>
                    <a:cubicBezTo>
                      <a:pt x="168" y="1772"/>
                      <a:pt x="1405" y="2918"/>
                      <a:pt x="2902" y="2918"/>
                    </a:cubicBezTo>
                    <a:cubicBezTo>
                      <a:pt x="4185" y="2918"/>
                      <a:pt x="5270" y="2093"/>
                      <a:pt x="5652" y="963"/>
                    </a:cubicBezTo>
                    <a:lnTo>
                      <a:pt x="6201" y="1070"/>
                    </a:lnTo>
                    <a:lnTo>
                      <a:pt x="5804" y="367"/>
                    </a:lnTo>
                    <a:lnTo>
                      <a:pt x="5590" y="1"/>
                    </a:lnTo>
                    <a:lnTo>
                      <a:pt x="5529" y="1"/>
                    </a:lnTo>
                    <a:lnTo>
                      <a:pt x="5239" y="214"/>
                    </a:lnTo>
                    <a:lnTo>
                      <a:pt x="4552" y="718"/>
                    </a:lnTo>
                    <a:lnTo>
                      <a:pt x="5102" y="841"/>
                    </a:lnTo>
                    <a:cubicBezTo>
                      <a:pt x="4766" y="1727"/>
                      <a:pt x="3910" y="2353"/>
                      <a:pt x="2902" y="2353"/>
                    </a:cubicBezTo>
                    <a:cubicBezTo>
                      <a:pt x="1696" y="2353"/>
                      <a:pt x="703" y="1436"/>
                      <a:pt x="581" y="260"/>
                    </a:cubicBezTo>
                    <a:cubicBezTo>
                      <a:pt x="550" y="123"/>
                      <a:pt x="443" y="1"/>
                      <a:pt x="2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1658;p72">
                <a:extLst>
                  <a:ext uri="{FF2B5EF4-FFF2-40B4-BE49-F238E27FC236}">
                    <a16:creationId xmlns:a16="http://schemas.microsoft.com/office/drawing/2014/main" id="{B8A77AD0-4A4D-93D5-3EB2-881FCC1213EE}"/>
                  </a:ext>
                </a:extLst>
              </p:cNvPr>
              <p:cNvSpPr/>
              <p:nvPr/>
            </p:nvSpPr>
            <p:spPr>
              <a:xfrm>
                <a:off x="1374525" y="1377800"/>
                <a:ext cx="11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6" h="32" extrusionOk="0">
                    <a:moveTo>
                      <a:pt x="0" y="1"/>
                    </a:moveTo>
                    <a:lnTo>
                      <a:pt x="15" y="31"/>
                    </a:lnTo>
                    <a:lnTo>
                      <a:pt x="46" y="1"/>
                    </a:lnTo>
                    <a:close/>
                  </a:path>
                </a:pathLst>
              </a:custGeom>
              <a:solidFill>
                <a:srgbClr val="EEF8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" name="Google Shape;1567;p72">
            <a:extLst>
              <a:ext uri="{FF2B5EF4-FFF2-40B4-BE49-F238E27FC236}">
                <a16:creationId xmlns:a16="http://schemas.microsoft.com/office/drawing/2014/main" id="{ACAE93F8-F4CC-8320-2EF9-3C7C78DF83C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4441" y="865662"/>
            <a:ext cx="5519737" cy="12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Thanks!</a:t>
            </a:r>
            <a:endParaRPr sz="7200" dirty="0"/>
          </a:p>
        </p:txBody>
      </p:sp>
      <p:sp>
        <p:nvSpPr>
          <p:cNvPr id="93" name="Google Shape;1567;p72">
            <a:extLst>
              <a:ext uri="{FF2B5EF4-FFF2-40B4-BE49-F238E27FC236}">
                <a16:creationId xmlns:a16="http://schemas.microsoft.com/office/drawing/2014/main" id="{6CDAD97E-5E7F-7B73-D409-CF87567AE3C5}"/>
              </a:ext>
            </a:extLst>
          </p:cNvPr>
          <p:cNvSpPr txBox="1">
            <a:spLocks/>
          </p:cNvSpPr>
          <p:nvPr/>
        </p:nvSpPr>
        <p:spPr>
          <a:xfrm>
            <a:off x="680247" y="3026769"/>
            <a:ext cx="4969711" cy="488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pPr algn="l"/>
            <a:r>
              <a:rPr lang="en-US" sz="2000" dirty="0"/>
              <a:t>Do you have any questions?</a:t>
            </a:r>
          </a:p>
        </p:txBody>
      </p:sp>
    </p:spTree>
    <p:extLst>
      <p:ext uri="{BB962C8B-B14F-4D97-AF65-F5344CB8AC3E}">
        <p14:creationId xmlns:p14="http://schemas.microsoft.com/office/powerpoint/2010/main" val="416544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575" name="Google Shape;575;p40"/>
          <p:cNvSpPr txBox="1">
            <a:spLocks noGrp="1"/>
          </p:cNvSpPr>
          <p:nvPr>
            <p:ph type="title" idx="7"/>
          </p:nvPr>
        </p:nvSpPr>
        <p:spPr>
          <a:xfrm>
            <a:off x="720000" y="13447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76" name="Google Shape;576;p40"/>
          <p:cNvSpPr txBox="1">
            <a:spLocks noGrp="1"/>
          </p:cNvSpPr>
          <p:nvPr>
            <p:ph type="title" idx="8"/>
          </p:nvPr>
        </p:nvSpPr>
        <p:spPr>
          <a:xfrm>
            <a:off x="720000" y="3082996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577" name="Google Shape;577;p40"/>
          <p:cNvSpPr txBox="1">
            <a:spLocks noGrp="1"/>
          </p:cNvSpPr>
          <p:nvPr>
            <p:ph type="title" idx="9"/>
          </p:nvPr>
        </p:nvSpPr>
        <p:spPr>
          <a:xfrm>
            <a:off x="3419250" y="13447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78" name="Google Shape;578;p40"/>
          <p:cNvSpPr txBox="1">
            <a:spLocks noGrp="1"/>
          </p:cNvSpPr>
          <p:nvPr>
            <p:ph type="title" idx="13"/>
          </p:nvPr>
        </p:nvSpPr>
        <p:spPr>
          <a:xfrm>
            <a:off x="3419250" y="3082996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579" name="Google Shape;579;p40"/>
          <p:cNvSpPr txBox="1">
            <a:spLocks noGrp="1"/>
          </p:cNvSpPr>
          <p:nvPr>
            <p:ph type="title" idx="14"/>
          </p:nvPr>
        </p:nvSpPr>
        <p:spPr>
          <a:xfrm>
            <a:off x="6118560" y="13447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80" name="Google Shape;580;p40"/>
          <p:cNvSpPr txBox="1">
            <a:spLocks noGrp="1"/>
          </p:cNvSpPr>
          <p:nvPr>
            <p:ph type="title" idx="15"/>
          </p:nvPr>
        </p:nvSpPr>
        <p:spPr>
          <a:xfrm>
            <a:off x="6118560" y="3082996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81" name="Google Shape;581;p40"/>
          <p:cNvSpPr txBox="1">
            <a:spLocks noGrp="1"/>
          </p:cNvSpPr>
          <p:nvPr>
            <p:ph type="subTitle" idx="16"/>
          </p:nvPr>
        </p:nvSpPr>
        <p:spPr>
          <a:xfrm>
            <a:off x="572346" y="1731079"/>
            <a:ext cx="2600717" cy="10669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Frameworks </a:t>
            </a:r>
          </a:p>
          <a:p>
            <a:pPr marL="0" indent="0"/>
            <a:r>
              <a:rPr lang="en-US" dirty="0"/>
              <a:t>Origins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582" name="Google Shape;582;p40"/>
          <p:cNvSpPr txBox="1">
            <a:spLocks noGrp="1"/>
          </p:cNvSpPr>
          <p:nvPr>
            <p:ph type="subTitle" idx="17"/>
          </p:nvPr>
        </p:nvSpPr>
        <p:spPr>
          <a:xfrm>
            <a:off x="3419250" y="2144238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Learning</a:t>
            </a:r>
            <a:br>
              <a:rPr lang="en-US" dirty="0"/>
            </a:br>
            <a:r>
              <a:rPr lang="en-US" dirty="0"/>
              <a:t>Curve </a:t>
            </a:r>
          </a:p>
        </p:txBody>
      </p:sp>
      <p:sp>
        <p:nvSpPr>
          <p:cNvPr id="583" name="Google Shape;583;p40"/>
          <p:cNvSpPr txBox="1">
            <a:spLocks noGrp="1"/>
          </p:cNvSpPr>
          <p:nvPr>
            <p:ph type="subTitle" idx="18"/>
          </p:nvPr>
        </p:nvSpPr>
        <p:spPr>
          <a:xfrm>
            <a:off x="6118500" y="215799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Core</a:t>
            </a:r>
            <a:br>
              <a:rPr lang="en-US" dirty="0"/>
            </a:br>
            <a:r>
              <a:rPr lang="en-US" dirty="0"/>
              <a:t>Concepts</a:t>
            </a:r>
          </a:p>
        </p:txBody>
      </p:sp>
      <p:sp>
        <p:nvSpPr>
          <p:cNvPr id="584" name="Google Shape;584;p40"/>
          <p:cNvSpPr txBox="1">
            <a:spLocks noGrp="1"/>
          </p:cNvSpPr>
          <p:nvPr>
            <p:ph type="subTitle" idx="19"/>
          </p:nvPr>
        </p:nvSpPr>
        <p:spPr>
          <a:xfrm>
            <a:off x="719955" y="388912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Code Structure</a:t>
            </a:r>
          </a:p>
        </p:txBody>
      </p:sp>
      <p:sp>
        <p:nvSpPr>
          <p:cNvPr id="585" name="Google Shape;585;p40"/>
          <p:cNvSpPr txBox="1">
            <a:spLocks noGrp="1"/>
          </p:cNvSpPr>
          <p:nvPr>
            <p:ph type="subTitle" idx="20"/>
          </p:nvPr>
        </p:nvSpPr>
        <p:spPr>
          <a:xfrm>
            <a:off x="3419250" y="391662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Performance,</a:t>
            </a:r>
            <a:br>
              <a:rPr lang="en-US" dirty="0"/>
            </a:br>
            <a:r>
              <a:rPr lang="en-US" dirty="0"/>
              <a:t>Job Market </a:t>
            </a:r>
          </a:p>
        </p:txBody>
      </p:sp>
      <p:sp>
        <p:nvSpPr>
          <p:cNvPr id="586" name="Google Shape;586;p40"/>
          <p:cNvSpPr txBox="1">
            <a:spLocks noGrp="1"/>
          </p:cNvSpPr>
          <p:nvPr>
            <p:ph type="subTitle" idx="21"/>
          </p:nvPr>
        </p:nvSpPr>
        <p:spPr>
          <a:xfrm>
            <a:off x="6132295" y="37455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Binding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D43C2-28F5-5C42-3A06-D7985DEF6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89560" y="582940"/>
            <a:ext cx="10104120" cy="1051200"/>
          </a:xfrm>
        </p:spPr>
        <p:txBody>
          <a:bodyPr/>
          <a:lstStyle/>
          <a:p>
            <a:pPr algn="ctr"/>
            <a:r>
              <a:rPr lang="en-US" sz="4000" dirty="0"/>
              <a:t>Let’s watch our live demo</a:t>
            </a:r>
          </a:p>
        </p:txBody>
      </p:sp>
      <p:pic>
        <p:nvPicPr>
          <p:cNvPr id="8196" name="Picture 4" descr="Mavi Media code developer yazılım web tasarım GIF">
            <a:extLst>
              <a:ext uri="{FF2B5EF4-FFF2-40B4-BE49-F238E27FC236}">
                <a16:creationId xmlns:a16="http://schemas.microsoft.com/office/drawing/2014/main" id="{44E58A40-0A7C-AFB7-9695-C5560045DC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7420" y="1718554"/>
            <a:ext cx="5090160" cy="2842006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7666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2"/>
          <p:cNvSpPr txBox="1">
            <a:spLocks noGrp="1"/>
          </p:cNvSpPr>
          <p:nvPr>
            <p:ph type="title"/>
          </p:nvPr>
        </p:nvSpPr>
        <p:spPr>
          <a:xfrm>
            <a:off x="719999" y="2524399"/>
            <a:ext cx="5472423" cy="9396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Frameworks</a:t>
            </a:r>
            <a:br>
              <a:rPr lang="en" sz="4000" dirty="0"/>
            </a:br>
            <a:r>
              <a:rPr lang="en" sz="4000" dirty="0"/>
              <a:t>Origin</a:t>
            </a:r>
            <a:endParaRPr sz="4000" dirty="0"/>
          </a:p>
        </p:txBody>
      </p:sp>
      <p:sp>
        <p:nvSpPr>
          <p:cNvPr id="696" name="Google Shape;696;p42"/>
          <p:cNvSpPr txBox="1">
            <a:spLocks noGrp="1"/>
          </p:cNvSpPr>
          <p:nvPr>
            <p:ph type="title" idx="2"/>
          </p:nvPr>
        </p:nvSpPr>
        <p:spPr>
          <a:xfrm>
            <a:off x="720300" y="1448975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697" name="Google Shape;697;p42"/>
          <p:cNvSpPr txBox="1">
            <a:spLocks noGrp="1"/>
          </p:cNvSpPr>
          <p:nvPr>
            <p:ph type="subTitle" idx="1"/>
          </p:nvPr>
        </p:nvSpPr>
        <p:spPr>
          <a:xfrm>
            <a:off x="726381" y="3730615"/>
            <a:ext cx="3446858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We’ll know our Frameworks Origin</a:t>
            </a:r>
            <a:endParaRPr dirty="0"/>
          </a:p>
        </p:txBody>
      </p:sp>
      <p:grpSp>
        <p:nvGrpSpPr>
          <p:cNvPr id="789" name="Google Shape;1642;p40">
            <a:extLst>
              <a:ext uri="{FF2B5EF4-FFF2-40B4-BE49-F238E27FC236}">
                <a16:creationId xmlns:a16="http://schemas.microsoft.com/office/drawing/2014/main" id="{4A4D85CF-8D7A-D333-C119-705CBC64C50C}"/>
              </a:ext>
            </a:extLst>
          </p:cNvPr>
          <p:cNvGrpSpPr/>
          <p:nvPr/>
        </p:nvGrpSpPr>
        <p:grpSpPr>
          <a:xfrm>
            <a:off x="5090400" y="455788"/>
            <a:ext cx="3986937" cy="4682002"/>
            <a:chOff x="4689056" y="170858"/>
            <a:chExt cx="4137935" cy="4972638"/>
          </a:xfrm>
        </p:grpSpPr>
        <p:grpSp>
          <p:nvGrpSpPr>
            <p:cNvPr id="790" name="Google Shape;1643;p40">
              <a:extLst>
                <a:ext uri="{FF2B5EF4-FFF2-40B4-BE49-F238E27FC236}">
                  <a16:creationId xmlns:a16="http://schemas.microsoft.com/office/drawing/2014/main" id="{E2F2D56C-3453-E6A9-5AA5-972DCD2B7630}"/>
                </a:ext>
              </a:extLst>
            </p:cNvPr>
            <p:cNvGrpSpPr/>
            <p:nvPr/>
          </p:nvGrpSpPr>
          <p:grpSpPr>
            <a:xfrm>
              <a:off x="5313076" y="1838325"/>
              <a:ext cx="3440772" cy="3305172"/>
              <a:chOff x="10381150" y="1238900"/>
              <a:chExt cx="4415775" cy="4241750"/>
            </a:xfrm>
          </p:grpSpPr>
          <p:sp>
            <p:nvSpPr>
              <p:cNvPr id="826" name="Google Shape;1644;p40">
                <a:extLst>
                  <a:ext uri="{FF2B5EF4-FFF2-40B4-BE49-F238E27FC236}">
                    <a16:creationId xmlns:a16="http://schemas.microsoft.com/office/drawing/2014/main" id="{589FC680-534A-17CB-9CAF-A4BA8787B19C}"/>
                  </a:ext>
                </a:extLst>
              </p:cNvPr>
              <p:cNvSpPr/>
              <p:nvPr/>
            </p:nvSpPr>
            <p:spPr>
              <a:xfrm>
                <a:off x="11086350" y="3222975"/>
                <a:ext cx="1580600" cy="818425"/>
              </a:xfrm>
              <a:custGeom>
                <a:avLst/>
                <a:gdLst/>
                <a:ahLst/>
                <a:cxnLst/>
                <a:rect l="l" t="t" r="r" b="b"/>
                <a:pathLst>
                  <a:path w="63224" h="32737" extrusionOk="0">
                    <a:moveTo>
                      <a:pt x="63223" y="27296"/>
                    </a:moveTo>
                    <a:lnTo>
                      <a:pt x="55837" y="28056"/>
                    </a:lnTo>
                    <a:lnTo>
                      <a:pt x="16414" y="32007"/>
                    </a:lnTo>
                    <a:lnTo>
                      <a:pt x="9180" y="32737"/>
                    </a:lnTo>
                    <a:cubicBezTo>
                      <a:pt x="7660" y="31126"/>
                      <a:pt x="6383" y="29515"/>
                      <a:pt x="5319" y="27934"/>
                    </a:cubicBezTo>
                    <a:cubicBezTo>
                      <a:pt x="5259" y="27813"/>
                      <a:pt x="5137" y="27691"/>
                      <a:pt x="5076" y="27570"/>
                    </a:cubicBezTo>
                    <a:cubicBezTo>
                      <a:pt x="1064" y="21642"/>
                      <a:pt x="0" y="16597"/>
                      <a:pt x="0" y="16597"/>
                    </a:cubicBezTo>
                    <a:lnTo>
                      <a:pt x="40821" y="1"/>
                    </a:lnTo>
                    <a:cubicBezTo>
                      <a:pt x="44013" y="1065"/>
                      <a:pt x="47326" y="3952"/>
                      <a:pt x="50366" y="7448"/>
                    </a:cubicBezTo>
                    <a:cubicBezTo>
                      <a:pt x="53770" y="11399"/>
                      <a:pt x="56901" y="16141"/>
                      <a:pt x="59211" y="19971"/>
                    </a:cubicBezTo>
                    <a:cubicBezTo>
                      <a:pt x="61673" y="24135"/>
                      <a:pt x="63223" y="27296"/>
                      <a:pt x="63223" y="2729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1645;p40">
                <a:extLst>
                  <a:ext uri="{FF2B5EF4-FFF2-40B4-BE49-F238E27FC236}">
                    <a16:creationId xmlns:a16="http://schemas.microsoft.com/office/drawing/2014/main" id="{8E2B0BF5-C6C6-CFD3-92CA-4D0C63D2D975}"/>
                  </a:ext>
                </a:extLst>
              </p:cNvPr>
              <p:cNvSpPr/>
              <p:nvPr/>
            </p:nvSpPr>
            <p:spPr>
              <a:xfrm>
                <a:off x="11086350" y="3222975"/>
                <a:ext cx="1019800" cy="414175"/>
              </a:xfrm>
              <a:custGeom>
                <a:avLst/>
                <a:gdLst/>
                <a:ahLst/>
                <a:cxnLst/>
                <a:rect l="l" t="t" r="r" b="b"/>
                <a:pathLst>
                  <a:path w="40792" h="16567" fill="none" extrusionOk="0">
                    <a:moveTo>
                      <a:pt x="0" y="16566"/>
                    </a:moveTo>
                    <a:lnTo>
                      <a:pt x="40791" y="1"/>
                    </a:lnTo>
                  </a:path>
                </a:pathLst>
              </a:custGeom>
              <a:noFill/>
              <a:ln w="9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1646;p40">
                <a:extLst>
                  <a:ext uri="{FF2B5EF4-FFF2-40B4-BE49-F238E27FC236}">
                    <a16:creationId xmlns:a16="http://schemas.microsoft.com/office/drawing/2014/main" id="{495C0F5B-078A-09CF-D5B1-43C4714D6460}"/>
                  </a:ext>
                </a:extLst>
              </p:cNvPr>
              <p:cNvSpPr/>
              <p:nvPr/>
            </p:nvSpPr>
            <p:spPr>
              <a:xfrm>
                <a:off x="11496675" y="3368125"/>
                <a:ext cx="1069200" cy="654275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26171" extrusionOk="0">
                    <a:moveTo>
                      <a:pt x="25351" y="0"/>
                    </a:moveTo>
                    <a:cubicBezTo>
                      <a:pt x="25351" y="487"/>
                      <a:pt x="14348" y="20031"/>
                      <a:pt x="1" y="26171"/>
                    </a:cubicBezTo>
                    <a:lnTo>
                      <a:pt x="39424" y="22219"/>
                    </a:lnTo>
                    <a:lnTo>
                      <a:pt x="41430" y="20244"/>
                    </a:lnTo>
                    <a:lnTo>
                      <a:pt x="42767" y="14165"/>
                    </a:lnTo>
                    <a:cubicBezTo>
                      <a:pt x="40488" y="10335"/>
                      <a:pt x="37357" y="5563"/>
                      <a:pt x="33892" y="1642"/>
                    </a:cubicBezTo>
                    <a:lnTo>
                      <a:pt x="25351" y="0"/>
                    </a:lnTo>
                    <a:close/>
                  </a:path>
                </a:pathLst>
              </a:custGeom>
              <a:solidFill>
                <a:srgbClr val="0D092A">
                  <a:alpha val="19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1647;p40">
                <a:extLst>
                  <a:ext uri="{FF2B5EF4-FFF2-40B4-BE49-F238E27FC236}">
                    <a16:creationId xmlns:a16="http://schemas.microsoft.com/office/drawing/2014/main" id="{DD7FBD72-7E27-9627-77A0-D9A836606B63}"/>
                  </a:ext>
                </a:extLst>
              </p:cNvPr>
              <p:cNvSpPr/>
              <p:nvPr/>
            </p:nvSpPr>
            <p:spPr>
              <a:xfrm>
                <a:off x="11952625" y="1628725"/>
                <a:ext cx="1680900" cy="2132275"/>
              </a:xfrm>
              <a:custGeom>
                <a:avLst/>
                <a:gdLst/>
                <a:ahLst/>
                <a:cxnLst/>
                <a:rect l="l" t="t" r="r" b="b"/>
                <a:pathLst>
                  <a:path w="67236" h="85291" extrusionOk="0">
                    <a:moveTo>
                      <a:pt x="14104" y="36232"/>
                    </a:moveTo>
                    <a:cubicBezTo>
                      <a:pt x="14104" y="36232"/>
                      <a:pt x="3009" y="16414"/>
                      <a:pt x="19879" y="9606"/>
                    </a:cubicBezTo>
                    <a:cubicBezTo>
                      <a:pt x="19879" y="9606"/>
                      <a:pt x="20517" y="2584"/>
                      <a:pt x="33344" y="1277"/>
                    </a:cubicBezTo>
                    <a:cubicBezTo>
                      <a:pt x="46141" y="1"/>
                      <a:pt x="61673" y="9788"/>
                      <a:pt x="64439" y="27722"/>
                    </a:cubicBezTo>
                    <a:cubicBezTo>
                      <a:pt x="67235" y="45655"/>
                      <a:pt x="55077" y="55655"/>
                      <a:pt x="55077" y="55655"/>
                    </a:cubicBezTo>
                    <a:cubicBezTo>
                      <a:pt x="55077" y="55655"/>
                      <a:pt x="66172" y="66537"/>
                      <a:pt x="55077" y="75899"/>
                    </a:cubicBezTo>
                    <a:cubicBezTo>
                      <a:pt x="43983" y="85291"/>
                      <a:pt x="20304" y="79972"/>
                      <a:pt x="11155" y="72494"/>
                    </a:cubicBezTo>
                    <a:cubicBezTo>
                      <a:pt x="1976" y="65047"/>
                      <a:pt x="8146" y="54591"/>
                      <a:pt x="8146" y="54591"/>
                    </a:cubicBezTo>
                    <a:cubicBezTo>
                      <a:pt x="8146" y="54591"/>
                      <a:pt x="0" y="41552"/>
                      <a:pt x="14104" y="362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1648;p40">
                <a:extLst>
                  <a:ext uri="{FF2B5EF4-FFF2-40B4-BE49-F238E27FC236}">
                    <a16:creationId xmlns:a16="http://schemas.microsoft.com/office/drawing/2014/main" id="{A89E2F97-6641-4E29-0F95-5266A4B46904}"/>
                  </a:ext>
                </a:extLst>
              </p:cNvPr>
              <p:cNvSpPr/>
              <p:nvPr/>
            </p:nvSpPr>
            <p:spPr>
              <a:xfrm>
                <a:off x="12448825" y="1628725"/>
                <a:ext cx="1114025" cy="693050"/>
              </a:xfrm>
              <a:custGeom>
                <a:avLst/>
                <a:gdLst/>
                <a:ahLst/>
                <a:cxnLst/>
                <a:rect l="l" t="t" r="r" b="b"/>
                <a:pathLst>
                  <a:path w="44561" h="27722" fill="none" extrusionOk="0">
                    <a:moveTo>
                      <a:pt x="1" y="9606"/>
                    </a:moveTo>
                    <a:cubicBezTo>
                      <a:pt x="1" y="9606"/>
                      <a:pt x="639" y="2584"/>
                      <a:pt x="13435" y="1277"/>
                    </a:cubicBezTo>
                    <a:cubicBezTo>
                      <a:pt x="26262" y="1"/>
                      <a:pt x="41795" y="9788"/>
                      <a:pt x="44561" y="27722"/>
                    </a:cubicBezTo>
                  </a:path>
                </a:pathLst>
              </a:custGeom>
              <a:solidFill>
                <a:schemeClr val="dk1"/>
              </a:solidFill>
              <a:ln w="9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1649;p40">
                <a:extLst>
                  <a:ext uri="{FF2B5EF4-FFF2-40B4-BE49-F238E27FC236}">
                    <a16:creationId xmlns:a16="http://schemas.microsoft.com/office/drawing/2014/main" id="{A401F557-30B6-AF9B-D09F-69455019B22E}"/>
                  </a:ext>
                </a:extLst>
              </p:cNvPr>
              <p:cNvSpPr/>
              <p:nvPr/>
            </p:nvSpPr>
            <p:spPr>
              <a:xfrm>
                <a:off x="12233025" y="2374175"/>
                <a:ext cx="1082100" cy="1147075"/>
              </a:xfrm>
              <a:custGeom>
                <a:avLst/>
                <a:gdLst/>
                <a:ahLst/>
                <a:cxnLst/>
                <a:rect l="l" t="t" r="r" b="b"/>
                <a:pathLst>
                  <a:path w="43284" h="45883" extrusionOk="0">
                    <a:moveTo>
                      <a:pt x="21156" y="1"/>
                    </a:moveTo>
                    <a:cubicBezTo>
                      <a:pt x="21156" y="1"/>
                      <a:pt x="2888" y="5442"/>
                      <a:pt x="1459" y="11764"/>
                    </a:cubicBezTo>
                    <a:cubicBezTo>
                      <a:pt x="0" y="18117"/>
                      <a:pt x="7538" y="25503"/>
                      <a:pt x="7538" y="25503"/>
                    </a:cubicBezTo>
                    <a:cubicBezTo>
                      <a:pt x="7538" y="25503"/>
                      <a:pt x="5927" y="29515"/>
                      <a:pt x="7326" y="36536"/>
                    </a:cubicBezTo>
                    <a:cubicBezTo>
                      <a:pt x="8346" y="41574"/>
                      <a:pt x="12935" y="45883"/>
                      <a:pt x="19861" y="45883"/>
                    </a:cubicBezTo>
                    <a:cubicBezTo>
                      <a:pt x="22630" y="45883"/>
                      <a:pt x="25773" y="45194"/>
                      <a:pt x="29210" y="43588"/>
                    </a:cubicBezTo>
                    <a:cubicBezTo>
                      <a:pt x="41278" y="37965"/>
                      <a:pt x="36870" y="24682"/>
                      <a:pt x="36870" y="24682"/>
                    </a:cubicBezTo>
                    <a:cubicBezTo>
                      <a:pt x="36870" y="24682"/>
                      <a:pt x="40457" y="22737"/>
                      <a:pt x="41885" y="19484"/>
                    </a:cubicBezTo>
                    <a:cubicBezTo>
                      <a:pt x="43284" y="16263"/>
                      <a:pt x="40882" y="8846"/>
                      <a:pt x="40882" y="8846"/>
                    </a:cubicBezTo>
                    <a:lnTo>
                      <a:pt x="2115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1650;p40">
                <a:extLst>
                  <a:ext uri="{FF2B5EF4-FFF2-40B4-BE49-F238E27FC236}">
                    <a16:creationId xmlns:a16="http://schemas.microsoft.com/office/drawing/2014/main" id="{3E76B10B-CBF8-BDB3-33E1-94A1E33B678D}"/>
                  </a:ext>
                </a:extLst>
              </p:cNvPr>
              <p:cNvSpPr/>
              <p:nvPr/>
            </p:nvSpPr>
            <p:spPr>
              <a:xfrm>
                <a:off x="13771050" y="1778425"/>
                <a:ext cx="142125" cy="250800"/>
              </a:xfrm>
              <a:custGeom>
                <a:avLst/>
                <a:gdLst/>
                <a:ahLst/>
                <a:cxnLst/>
                <a:rect l="l" t="t" r="r" b="b"/>
                <a:pathLst>
                  <a:path w="5685" h="10032" extrusionOk="0">
                    <a:moveTo>
                      <a:pt x="1824" y="5290"/>
                    </a:moveTo>
                    <a:cubicBezTo>
                      <a:pt x="1824" y="5290"/>
                      <a:pt x="0" y="913"/>
                      <a:pt x="1702" y="457"/>
                    </a:cubicBezTo>
                    <a:cubicBezTo>
                      <a:pt x="3404" y="1"/>
                      <a:pt x="5684" y="7296"/>
                      <a:pt x="5593" y="8664"/>
                    </a:cubicBezTo>
                    <a:cubicBezTo>
                      <a:pt x="5471" y="10031"/>
                      <a:pt x="3708" y="9636"/>
                      <a:pt x="3192" y="9636"/>
                    </a:cubicBezTo>
                    <a:cubicBezTo>
                      <a:pt x="2645" y="9636"/>
                      <a:pt x="1824" y="5290"/>
                      <a:pt x="1824" y="5290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1651;p40">
                <a:extLst>
                  <a:ext uri="{FF2B5EF4-FFF2-40B4-BE49-F238E27FC236}">
                    <a16:creationId xmlns:a16="http://schemas.microsoft.com/office/drawing/2014/main" id="{8E7166A7-D003-D6F9-E21E-11F1146AE717}"/>
                  </a:ext>
                </a:extLst>
              </p:cNvPr>
              <p:cNvSpPr/>
              <p:nvPr/>
            </p:nvSpPr>
            <p:spPr>
              <a:xfrm>
                <a:off x="13523325" y="1761725"/>
                <a:ext cx="566125" cy="679350"/>
              </a:xfrm>
              <a:custGeom>
                <a:avLst/>
                <a:gdLst/>
                <a:ahLst/>
                <a:cxnLst/>
                <a:rect l="l" t="t" r="r" b="b"/>
                <a:pathLst>
                  <a:path w="22645" h="27174" extrusionOk="0">
                    <a:moveTo>
                      <a:pt x="22432" y="18541"/>
                    </a:moveTo>
                    <a:cubicBezTo>
                      <a:pt x="22432" y="18541"/>
                      <a:pt x="16292" y="8298"/>
                      <a:pt x="13830" y="5988"/>
                    </a:cubicBezTo>
                    <a:cubicBezTo>
                      <a:pt x="11307" y="3678"/>
                      <a:pt x="3374" y="0"/>
                      <a:pt x="3070" y="1094"/>
                    </a:cubicBezTo>
                    <a:cubicBezTo>
                      <a:pt x="2766" y="2189"/>
                      <a:pt x="9149" y="6292"/>
                      <a:pt x="9149" y="6292"/>
                    </a:cubicBezTo>
                    <a:cubicBezTo>
                      <a:pt x="9149" y="6292"/>
                      <a:pt x="942" y="2523"/>
                      <a:pt x="486" y="3800"/>
                    </a:cubicBezTo>
                    <a:cubicBezTo>
                      <a:pt x="0" y="5198"/>
                      <a:pt x="8359" y="8845"/>
                      <a:pt x="8359" y="8845"/>
                    </a:cubicBezTo>
                    <a:cubicBezTo>
                      <a:pt x="8359" y="8845"/>
                      <a:pt x="1550" y="7751"/>
                      <a:pt x="1246" y="9332"/>
                    </a:cubicBezTo>
                    <a:cubicBezTo>
                      <a:pt x="1064" y="10335"/>
                      <a:pt x="8146" y="11368"/>
                      <a:pt x="8146" y="11368"/>
                    </a:cubicBezTo>
                    <a:cubicBezTo>
                      <a:pt x="8146" y="11368"/>
                      <a:pt x="1885" y="11672"/>
                      <a:pt x="2888" y="13101"/>
                    </a:cubicBezTo>
                    <a:cubicBezTo>
                      <a:pt x="3283" y="13739"/>
                      <a:pt x="9727" y="13708"/>
                      <a:pt x="9727" y="13708"/>
                    </a:cubicBezTo>
                    <a:cubicBezTo>
                      <a:pt x="9727" y="13708"/>
                      <a:pt x="11003" y="16474"/>
                      <a:pt x="13222" y="17356"/>
                    </a:cubicBezTo>
                    <a:cubicBezTo>
                      <a:pt x="13222" y="17356"/>
                      <a:pt x="16353" y="27174"/>
                      <a:pt x="16627" y="27113"/>
                    </a:cubicBezTo>
                    <a:cubicBezTo>
                      <a:pt x="16931" y="27113"/>
                      <a:pt x="22645" y="25472"/>
                      <a:pt x="22645" y="25472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1652;p40">
                <a:extLst>
                  <a:ext uri="{FF2B5EF4-FFF2-40B4-BE49-F238E27FC236}">
                    <a16:creationId xmlns:a16="http://schemas.microsoft.com/office/drawing/2014/main" id="{02824EF8-58EB-41A8-FCA5-9E3E6D0E235C}"/>
                  </a:ext>
                </a:extLst>
              </p:cNvPr>
              <p:cNvSpPr/>
              <p:nvPr/>
            </p:nvSpPr>
            <p:spPr>
              <a:xfrm>
                <a:off x="10867500" y="2122650"/>
                <a:ext cx="376925" cy="639100"/>
              </a:xfrm>
              <a:custGeom>
                <a:avLst/>
                <a:gdLst/>
                <a:ahLst/>
                <a:cxnLst/>
                <a:rect l="l" t="t" r="r" b="b"/>
                <a:pathLst>
                  <a:path w="15077" h="25564" extrusionOk="0">
                    <a:moveTo>
                      <a:pt x="12219" y="24165"/>
                    </a:moveTo>
                    <a:cubicBezTo>
                      <a:pt x="10943" y="25564"/>
                      <a:pt x="4164" y="24743"/>
                      <a:pt x="4164" y="24834"/>
                    </a:cubicBezTo>
                    <a:cubicBezTo>
                      <a:pt x="4164" y="24834"/>
                      <a:pt x="3982" y="24591"/>
                      <a:pt x="3678" y="24074"/>
                    </a:cubicBezTo>
                    <a:cubicBezTo>
                      <a:pt x="2584" y="22372"/>
                      <a:pt x="0" y="18086"/>
                      <a:pt x="30" y="15655"/>
                    </a:cubicBezTo>
                    <a:cubicBezTo>
                      <a:pt x="61" y="13071"/>
                      <a:pt x="3192" y="11004"/>
                      <a:pt x="5471" y="10214"/>
                    </a:cubicBezTo>
                    <a:cubicBezTo>
                      <a:pt x="5866" y="10062"/>
                      <a:pt x="6262" y="9940"/>
                      <a:pt x="6596" y="9910"/>
                    </a:cubicBezTo>
                    <a:cubicBezTo>
                      <a:pt x="6596" y="9910"/>
                      <a:pt x="4894" y="1"/>
                      <a:pt x="6748" y="457"/>
                    </a:cubicBezTo>
                    <a:cubicBezTo>
                      <a:pt x="7842" y="730"/>
                      <a:pt x="10699" y="12798"/>
                      <a:pt x="11003" y="15472"/>
                    </a:cubicBezTo>
                    <a:cubicBezTo>
                      <a:pt x="11003" y="15472"/>
                      <a:pt x="12067" y="10639"/>
                      <a:pt x="13587" y="10822"/>
                    </a:cubicBezTo>
                    <a:cubicBezTo>
                      <a:pt x="15076" y="10974"/>
                      <a:pt x="13465" y="22798"/>
                      <a:pt x="12219" y="24165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1653;p40">
                <a:extLst>
                  <a:ext uri="{FF2B5EF4-FFF2-40B4-BE49-F238E27FC236}">
                    <a16:creationId xmlns:a16="http://schemas.microsoft.com/office/drawing/2014/main" id="{9044CB25-21AD-E9F3-B924-998165A309E5}"/>
                  </a:ext>
                </a:extLst>
              </p:cNvPr>
              <p:cNvSpPr/>
              <p:nvPr/>
            </p:nvSpPr>
            <p:spPr>
              <a:xfrm>
                <a:off x="10867500" y="2378750"/>
                <a:ext cx="245450" cy="347300"/>
              </a:xfrm>
              <a:custGeom>
                <a:avLst/>
                <a:gdLst/>
                <a:ahLst/>
                <a:cxnLst/>
                <a:rect l="l" t="t" r="r" b="b"/>
                <a:pathLst>
                  <a:path w="9818" h="13892" extrusionOk="0">
                    <a:moveTo>
                      <a:pt x="5471" y="0"/>
                    </a:moveTo>
                    <a:cubicBezTo>
                      <a:pt x="3192" y="821"/>
                      <a:pt x="61" y="2857"/>
                      <a:pt x="30" y="5441"/>
                    </a:cubicBezTo>
                    <a:cubicBezTo>
                      <a:pt x="0" y="7873"/>
                      <a:pt x="2584" y="12159"/>
                      <a:pt x="3678" y="13891"/>
                    </a:cubicBezTo>
                    <a:cubicBezTo>
                      <a:pt x="6262" y="13739"/>
                      <a:pt x="8389" y="11915"/>
                      <a:pt x="8997" y="9210"/>
                    </a:cubicBezTo>
                    <a:cubicBezTo>
                      <a:pt x="9818" y="5259"/>
                      <a:pt x="6748" y="243"/>
                      <a:pt x="6748" y="243"/>
                    </a:cubicBezTo>
                    <a:lnTo>
                      <a:pt x="5471" y="0"/>
                    </a:lnTo>
                    <a:close/>
                  </a:path>
                </a:pathLst>
              </a:custGeom>
              <a:solidFill>
                <a:srgbClr val="7E24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1654;p40">
                <a:extLst>
                  <a:ext uri="{FF2B5EF4-FFF2-40B4-BE49-F238E27FC236}">
                    <a16:creationId xmlns:a16="http://schemas.microsoft.com/office/drawing/2014/main" id="{84952A85-E8EE-8C7C-2897-D16432BF718A}"/>
                  </a:ext>
                </a:extLst>
              </p:cNvPr>
              <p:cNvSpPr/>
              <p:nvPr/>
            </p:nvSpPr>
            <p:spPr>
              <a:xfrm>
                <a:off x="10941200" y="2678150"/>
                <a:ext cx="634525" cy="1424050"/>
              </a:xfrm>
              <a:custGeom>
                <a:avLst/>
                <a:gdLst/>
                <a:ahLst/>
                <a:cxnLst/>
                <a:rect l="l" t="t" r="r" b="b"/>
                <a:pathLst>
                  <a:path w="25381" h="56962" extrusionOk="0">
                    <a:moveTo>
                      <a:pt x="10609" y="730"/>
                    </a:moveTo>
                    <a:cubicBezTo>
                      <a:pt x="10609" y="730"/>
                      <a:pt x="25381" y="34985"/>
                      <a:pt x="23192" y="46293"/>
                    </a:cubicBezTo>
                    <a:cubicBezTo>
                      <a:pt x="21125" y="56961"/>
                      <a:pt x="9241" y="56384"/>
                      <a:pt x="5411" y="49211"/>
                    </a:cubicBezTo>
                    <a:cubicBezTo>
                      <a:pt x="1551" y="42037"/>
                      <a:pt x="0" y="2766"/>
                      <a:pt x="0" y="2766"/>
                    </a:cubicBezTo>
                    <a:cubicBezTo>
                      <a:pt x="0" y="2766"/>
                      <a:pt x="5441" y="0"/>
                      <a:pt x="10609" y="7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1655;p40">
                <a:extLst>
                  <a:ext uri="{FF2B5EF4-FFF2-40B4-BE49-F238E27FC236}">
                    <a16:creationId xmlns:a16="http://schemas.microsoft.com/office/drawing/2014/main" id="{1136DC36-3B31-6E4B-1750-25867A2AB225}"/>
                  </a:ext>
                </a:extLst>
              </p:cNvPr>
              <p:cNvSpPr/>
              <p:nvPr/>
            </p:nvSpPr>
            <p:spPr>
              <a:xfrm>
                <a:off x="13376650" y="2947150"/>
                <a:ext cx="1248525" cy="1071450"/>
              </a:xfrm>
              <a:custGeom>
                <a:avLst/>
                <a:gdLst/>
                <a:ahLst/>
                <a:cxnLst/>
                <a:rect l="l" t="t" r="r" b="b"/>
                <a:pathLst>
                  <a:path w="49941" h="42858" extrusionOk="0">
                    <a:moveTo>
                      <a:pt x="49576" y="18420"/>
                    </a:moveTo>
                    <a:lnTo>
                      <a:pt x="47357" y="19605"/>
                    </a:lnTo>
                    <a:lnTo>
                      <a:pt x="32038" y="27691"/>
                    </a:lnTo>
                    <a:lnTo>
                      <a:pt x="3435" y="42858"/>
                    </a:lnTo>
                    <a:cubicBezTo>
                      <a:pt x="3435" y="42858"/>
                      <a:pt x="1" y="28146"/>
                      <a:pt x="2220" y="17690"/>
                    </a:cubicBezTo>
                    <a:cubicBezTo>
                      <a:pt x="2706" y="15350"/>
                      <a:pt x="3496" y="13222"/>
                      <a:pt x="4651" y="11520"/>
                    </a:cubicBezTo>
                    <a:lnTo>
                      <a:pt x="47114" y="0"/>
                    </a:lnTo>
                    <a:cubicBezTo>
                      <a:pt x="47114" y="0"/>
                      <a:pt x="48816" y="3678"/>
                      <a:pt x="49515" y="9484"/>
                    </a:cubicBezTo>
                    <a:cubicBezTo>
                      <a:pt x="49850" y="12128"/>
                      <a:pt x="49941" y="15107"/>
                      <a:pt x="49576" y="1842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1656;p40">
                <a:extLst>
                  <a:ext uri="{FF2B5EF4-FFF2-40B4-BE49-F238E27FC236}">
                    <a16:creationId xmlns:a16="http://schemas.microsoft.com/office/drawing/2014/main" id="{EE3FAAE0-C24F-D703-8A15-A4972C0708D7}"/>
                  </a:ext>
                </a:extLst>
              </p:cNvPr>
              <p:cNvSpPr/>
              <p:nvPr/>
            </p:nvSpPr>
            <p:spPr>
              <a:xfrm>
                <a:off x="13492925" y="2947900"/>
                <a:ext cx="1062350" cy="288025"/>
              </a:xfrm>
              <a:custGeom>
                <a:avLst/>
                <a:gdLst/>
                <a:ahLst/>
                <a:cxnLst/>
                <a:rect l="l" t="t" r="r" b="b"/>
                <a:pathLst>
                  <a:path w="42494" h="11521" fill="none" extrusionOk="0">
                    <a:moveTo>
                      <a:pt x="0" y="11521"/>
                    </a:moveTo>
                    <a:lnTo>
                      <a:pt x="42493" y="1"/>
                    </a:lnTo>
                  </a:path>
                </a:pathLst>
              </a:custGeom>
              <a:noFill/>
              <a:ln w="9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1657;p40">
                <a:extLst>
                  <a:ext uri="{FF2B5EF4-FFF2-40B4-BE49-F238E27FC236}">
                    <a16:creationId xmlns:a16="http://schemas.microsoft.com/office/drawing/2014/main" id="{F16FDFD4-AE56-B057-A092-2D78D3413BA7}"/>
                  </a:ext>
                </a:extLst>
              </p:cNvPr>
              <p:cNvSpPr/>
              <p:nvPr/>
            </p:nvSpPr>
            <p:spPr>
              <a:xfrm>
                <a:off x="13376650" y="3390150"/>
                <a:ext cx="800950" cy="629225"/>
              </a:xfrm>
              <a:custGeom>
                <a:avLst/>
                <a:gdLst/>
                <a:ahLst/>
                <a:cxnLst/>
                <a:rect l="l" t="t" r="r" b="b"/>
                <a:pathLst>
                  <a:path w="32038" h="25169" extrusionOk="0">
                    <a:moveTo>
                      <a:pt x="2220" y="1"/>
                    </a:moveTo>
                    <a:lnTo>
                      <a:pt x="2220" y="1"/>
                    </a:lnTo>
                    <a:cubicBezTo>
                      <a:pt x="1" y="10518"/>
                      <a:pt x="3435" y="25168"/>
                      <a:pt x="3435" y="25168"/>
                    </a:cubicBezTo>
                    <a:lnTo>
                      <a:pt x="32038" y="10001"/>
                    </a:lnTo>
                    <a:cubicBezTo>
                      <a:pt x="19758" y="9819"/>
                      <a:pt x="4135" y="1977"/>
                      <a:pt x="2220" y="1"/>
                    </a:cubicBezTo>
                    <a:close/>
                  </a:path>
                </a:pathLst>
              </a:custGeom>
              <a:solidFill>
                <a:srgbClr val="0D092A">
                  <a:alpha val="19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1658;p40">
                <a:extLst>
                  <a:ext uri="{FF2B5EF4-FFF2-40B4-BE49-F238E27FC236}">
                    <a16:creationId xmlns:a16="http://schemas.microsoft.com/office/drawing/2014/main" id="{A8110FC3-E73E-77AD-E5D9-7BFBF489E2BA}"/>
                  </a:ext>
                </a:extLst>
              </p:cNvPr>
              <p:cNvSpPr/>
              <p:nvPr/>
            </p:nvSpPr>
            <p:spPr>
              <a:xfrm>
                <a:off x="11973900" y="3149275"/>
                <a:ext cx="1646700" cy="2331375"/>
              </a:xfrm>
              <a:custGeom>
                <a:avLst/>
                <a:gdLst/>
                <a:ahLst/>
                <a:cxnLst/>
                <a:rect l="l" t="t" r="r" b="b"/>
                <a:pathLst>
                  <a:path w="65868" h="93255" extrusionOk="0">
                    <a:moveTo>
                      <a:pt x="65868" y="68056"/>
                    </a:moveTo>
                    <a:lnTo>
                      <a:pt x="65868" y="72281"/>
                    </a:lnTo>
                    <a:cubicBezTo>
                      <a:pt x="65868" y="73375"/>
                      <a:pt x="65868" y="74500"/>
                      <a:pt x="65837" y="75655"/>
                    </a:cubicBezTo>
                    <a:cubicBezTo>
                      <a:pt x="65837" y="77053"/>
                      <a:pt x="65807" y="78451"/>
                      <a:pt x="65777" y="79880"/>
                    </a:cubicBezTo>
                    <a:cubicBezTo>
                      <a:pt x="65716" y="80974"/>
                      <a:pt x="65685" y="82099"/>
                      <a:pt x="65655" y="83254"/>
                    </a:cubicBezTo>
                    <a:cubicBezTo>
                      <a:pt x="65533" y="86567"/>
                      <a:pt x="65351" y="89911"/>
                      <a:pt x="65108" y="93254"/>
                    </a:cubicBezTo>
                    <a:lnTo>
                      <a:pt x="304" y="93254"/>
                    </a:lnTo>
                    <a:cubicBezTo>
                      <a:pt x="304" y="93254"/>
                      <a:pt x="152" y="89485"/>
                      <a:pt x="31" y="83254"/>
                    </a:cubicBezTo>
                    <a:cubicBezTo>
                      <a:pt x="31" y="82190"/>
                      <a:pt x="0" y="81096"/>
                      <a:pt x="0" y="79880"/>
                    </a:cubicBezTo>
                    <a:lnTo>
                      <a:pt x="0" y="75655"/>
                    </a:lnTo>
                    <a:lnTo>
                      <a:pt x="0" y="72281"/>
                    </a:lnTo>
                    <a:cubicBezTo>
                      <a:pt x="0" y="70913"/>
                      <a:pt x="0" y="69485"/>
                      <a:pt x="31" y="68056"/>
                    </a:cubicBezTo>
                    <a:cubicBezTo>
                      <a:pt x="31" y="66962"/>
                      <a:pt x="61" y="65837"/>
                      <a:pt x="61" y="64682"/>
                    </a:cubicBezTo>
                    <a:cubicBezTo>
                      <a:pt x="122" y="63314"/>
                      <a:pt x="122" y="61886"/>
                      <a:pt x="152" y="60457"/>
                    </a:cubicBezTo>
                    <a:cubicBezTo>
                      <a:pt x="183" y="59363"/>
                      <a:pt x="183" y="58208"/>
                      <a:pt x="213" y="57083"/>
                    </a:cubicBezTo>
                    <a:cubicBezTo>
                      <a:pt x="274" y="55715"/>
                      <a:pt x="304" y="54287"/>
                      <a:pt x="335" y="52858"/>
                    </a:cubicBezTo>
                    <a:cubicBezTo>
                      <a:pt x="365" y="51764"/>
                      <a:pt x="426" y="50609"/>
                      <a:pt x="487" y="49484"/>
                    </a:cubicBezTo>
                    <a:cubicBezTo>
                      <a:pt x="578" y="48056"/>
                      <a:pt x="608" y="46658"/>
                      <a:pt x="669" y="45259"/>
                    </a:cubicBezTo>
                    <a:cubicBezTo>
                      <a:pt x="730" y="44165"/>
                      <a:pt x="791" y="43010"/>
                      <a:pt x="882" y="41886"/>
                    </a:cubicBezTo>
                    <a:cubicBezTo>
                      <a:pt x="943" y="40457"/>
                      <a:pt x="1034" y="39059"/>
                      <a:pt x="1125" y="37661"/>
                    </a:cubicBezTo>
                    <a:cubicBezTo>
                      <a:pt x="1216" y="36566"/>
                      <a:pt x="1277" y="35411"/>
                      <a:pt x="1368" y="34287"/>
                    </a:cubicBezTo>
                    <a:cubicBezTo>
                      <a:pt x="2158" y="23739"/>
                      <a:pt x="3374" y="12949"/>
                      <a:pt x="5228" y="2888"/>
                    </a:cubicBezTo>
                    <a:cubicBezTo>
                      <a:pt x="5228" y="2888"/>
                      <a:pt x="11855" y="1338"/>
                      <a:pt x="21794" y="578"/>
                    </a:cubicBezTo>
                    <a:cubicBezTo>
                      <a:pt x="22463" y="517"/>
                      <a:pt x="23101" y="456"/>
                      <a:pt x="23739" y="426"/>
                    </a:cubicBezTo>
                    <a:cubicBezTo>
                      <a:pt x="28511" y="122"/>
                      <a:pt x="34013" y="0"/>
                      <a:pt x="39849" y="304"/>
                    </a:cubicBezTo>
                    <a:lnTo>
                      <a:pt x="41794" y="426"/>
                    </a:lnTo>
                    <a:cubicBezTo>
                      <a:pt x="47873" y="851"/>
                      <a:pt x="54287" y="1763"/>
                      <a:pt x="60700" y="3344"/>
                    </a:cubicBezTo>
                    <a:cubicBezTo>
                      <a:pt x="60700" y="3344"/>
                      <a:pt x="62798" y="15837"/>
                      <a:pt x="64318" y="34287"/>
                    </a:cubicBezTo>
                    <a:cubicBezTo>
                      <a:pt x="64409" y="35381"/>
                      <a:pt x="64500" y="36505"/>
                      <a:pt x="64591" y="37661"/>
                    </a:cubicBezTo>
                    <a:cubicBezTo>
                      <a:pt x="64713" y="39028"/>
                      <a:pt x="64774" y="40427"/>
                      <a:pt x="64895" y="41886"/>
                    </a:cubicBezTo>
                    <a:cubicBezTo>
                      <a:pt x="64956" y="42980"/>
                      <a:pt x="65047" y="44104"/>
                      <a:pt x="65108" y="45259"/>
                    </a:cubicBezTo>
                    <a:cubicBezTo>
                      <a:pt x="65199" y="46627"/>
                      <a:pt x="65260" y="48025"/>
                      <a:pt x="65351" y="49484"/>
                    </a:cubicBezTo>
                    <a:cubicBezTo>
                      <a:pt x="65381" y="50579"/>
                      <a:pt x="65442" y="51703"/>
                      <a:pt x="65503" y="52858"/>
                    </a:cubicBezTo>
                    <a:cubicBezTo>
                      <a:pt x="65533" y="54257"/>
                      <a:pt x="65594" y="55624"/>
                      <a:pt x="65655" y="57083"/>
                    </a:cubicBezTo>
                    <a:cubicBezTo>
                      <a:pt x="65685" y="58178"/>
                      <a:pt x="65716" y="59302"/>
                      <a:pt x="65777" y="60457"/>
                    </a:cubicBezTo>
                    <a:cubicBezTo>
                      <a:pt x="65807" y="61855"/>
                      <a:pt x="65837" y="63254"/>
                      <a:pt x="65837" y="64682"/>
                    </a:cubicBezTo>
                    <a:cubicBezTo>
                      <a:pt x="65868" y="65807"/>
                      <a:pt x="65868" y="66962"/>
                      <a:pt x="65868" y="6805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1659;p40">
                <a:extLst>
                  <a:ext uri="{FF2B5EF4-FFF2-40B4-BE49-F238E27FC236}">
                    <a16:creationId xmlns:a16="http://schemas.microsoft.com/office/drawing/2014/main" id="{22E79B78-090C-2BCB-8F36-D9518F78E098}"/>
                  </a:ext>
                </a:extLst>
              </p:cNvPr>
              <p:cNvSpPr/>
              <p:nvPr/>
            </p:nvSpPr>
            <p:spPr>
              <a:xfrm>
                <a:off x="12104600" y="3151550"/>
                <a:ext cx="1386825" cy="83625"/>
              </a:xfrm>
              <a:custGeom>
                <a:avLst/>
                <a:gdLst/>
                <a:ahLst/>
                <a:cxnLst/>
                <a:rect l="l" t="t" r="r" b="b"/>
                <a:pathLst>
                  <a:path w="55473" h="3345" fill="none" extrusionOk="0">
                    <a:moveTo>
                      <a:pt x="0" y="2888"/>
                    </a:moveTo>
                    <a:cubicBezTo>
                      <a:pt x="0" y="2888"/>
                      <a:pt x="6627" y="1308"/>
                      <a:pt x="16566" y="548"/>
                    </a:cubicBezTo>
                    <a:cubicBezTo>
                      <a:pt x="17204" y="517"/>
                      <a:pt x="17873" y="426"/>
                      <a:pt x="18511" y="396"/>
                    </a:cubicBezTo>
                    <a:cubicBezTo>
                      <a:pt x="23283" y="92"/>
                      <a:pt x="28755" y="1"/>
                      <a:pt x="34621" y="305"/>
                    </a:cubicBezTo>
                    <a:lnTo>
                      <a:pt x="36566" y="396"/>
                    </a:lnTo>
                    <a:cubicBezTo>
                      <a:pt x="42645" y="821"/>
                      <a:pt x="49059" y="1733"/>
                      <a:pt x="55472" y="3344"/>
                    </a:cubicBezTo>
                  </a:path>
                </a:pathLst>
              </a:custGeom>
              <a:noFill/>
              <a:ln w="9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1660;p40">
                <a:extLst>
                  <a:ext uri="{FF2B5EF4-FFF2-40B4-BE49-F238E27FC236}">
                    <a16:creationId xmlns:a16="http://schemas.microsoft.com/office/drawing/2014/main" id="{B74B586C-D024-AE01-41BE-65B90FFB98FB}"/>
                  </a:ext>
                </a:extLst>
              </p:cNvPr>
              <p:cNvSpPr/>
              <p:nvPr/>
            </p:nvSpPr>
            <p:spPr>
              <a:xfrm>
                <a:off x="12520250" y="3151550"/>
                <a:ext cx="499275" cy="305500"/>
              </a:xfrm>
              <a:custGeom>
                <a:avLst/>
                <a:gdLst/>
                <a:ahLst/>
                <a:cxnLst/>
                <a:rect l="l" t="t" r="r" b="b"/>
                <a:pathLst>
                  <a:path w="19971" h="12220" extrusionOk="0">
                    <a:moveTo>
                      <a:pt x="19971" y="426"/>
                    </a:moveTo>
                    <a:lnTo>
                      <a:pt x="19971" y="2219"/>
                    </a:lnTo>
                    <a:cubicBezTo>
                      <a:pt x="19971" y="7721"/>
                      <a:pt x="15503" y="12220"/>
                      <a:pt x="9971" y="12220"/>
                    </a:cubicBezTo>
                    <a:cubicBezTo>
                      <a:pt x="4469" y="12220"/>
                      <a:pt x="1" y="7721"/>
                      <a:pt x="1" y="2219"/>
                    </a:cubicBezTo>
                    <a:lnTo>
                      <a:pt x="1" y="548"/>
                    </a:lnTo>
                    <a:cubicBezTo>
                      <a:pt x="639" y="517"/>
                      <a:pt x="1277" y="426"/>
                      <a:pt x="1916" y="396"/>
                    </a:cubicBezTo>
                    <a:cubicBezTo>
                      <a:pt x="6718" y="92"/>
                      <a:pt x="12189" y="1"/>
                      <a:pt x="18025" y="305"/>
                    </a:cubicBezTo>
                    <a:cubicBezTo>
                      <a:pt x="18694" y="335"/>
                      <a:pt x="19332" y="365"/>
                      <a:pt x="19971" y="42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1661;p40">
                <a:extLst>
                  <a:ext uri="{FF2B5EF4-FFF2-40B4-BE49-F238E27FC236}">
                    <a16:creationId xmlns:a16="http://schemas.microsoft.com/office/drawing/2014/main" id="{2057740B-E2C8-BEC3-A160-4A13EA5C79F0}"/>
                  </a:ext>
                </a:extLst>
              </p:cNvPr>
              <p:cNvSpPr/>
              <p:nvPr/>
            </p:nvSpPr>
            <p:spPr>
              <a:xfrm>
                <a:off x="12628150" y="2705500"/>
                <a:ext cx="283475" cy="659600"/>
              </a:xfrm>
              <a:custGeom>
                <a:avLst/>
                <a:gdLst/>
                <a:ahLst/>
                <a:cxnLst/>
                <a:rect l="l" t="t" r="r" b="b"/>
                <a:pathLst>
                  <a:path w="11339" h="26384" extrusionOk="0">
                    <a:moveTo>
                      <a:pt x="11339" y="5684"/>
                    </a:moveTo>
                    <a:lnTo>
                      <a:pt x="11339" y="20730"/>
                    </a:lnTo>
                    <a:cubicBezTo>
                      <a:pt x="11339" y="23861"/>
                      <a:pt x="8785" y="26384"/>
                      <a:pt x="5655" y="26384"/>
                    </a:cubicBezTo>
                    <a:cubicBezTo>
                      <a:pt x="2524" y="26384"/>
                      <a:pt x="1" y="23831"/>
                      <a:pt x="1" y="20730"/>
                    </a:cubicBezTo>
                    <a:lnTo>
                      <a:pt x="1" y="5684"/>
                    </a:lnTo>
                    <a:lnTo>
                      <a:pt x="1" y="5593"/>
                    </a:lnTo>
                    <a:cubicBezTo>
                      <a:pt x="31" y="2493"/>
                      <a:pt x="2585" y="0"/>
                      <a:pt x="5655" y="0"/>
                    </a:cubicBezTo>
                    <a:cubicBezTo>
                      <a:pt x="7235" y="0"/>
                      <a:pt x="8664" y="669"/>
                      <a:pt x="9697" y="1672"/>
                    </a:cubicBezTo>
                    <a:cubicBezTo>
                      <a:pt x="10275" y="2250"/>
                      <a:pt x="10670" y="2888"/>
                      <a:pt x="10974" y="3648"/>
                    </a:cubicBezTo>
                    <a:cubicBezTo>
                      <a:pt x="11217" y="4256"/>
                      <a:pt x="11339" y="4985"/>
                      <a:pt x="11339" y="5684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1662;p40">
                <a:extLst>
                  <a:ext uri="{FF2B5EF4-FFF2-40B4-BE49-F238E27FC236}">
                    <a16:creationId xmlns:a16="http://schemas.microsoft.com/office/drawing/2014/main" id="{4CFF9288-28C9-126B-216F-6A97726F1351}"/>
                  </a:ext>
                </a:extLst>
              </p:cNvPr>
              <p:cNvSpPr/>
              <p:nvPr/>
            </p:nvSpPr>
            <p:spPr>
              <a:xfrm>
                <a:off x="12627400" y="2798200"/>
                <a:ext cx="284225" cy="344925"/>
              </a:xfrm>
              <a:custGeom>
                <a:avLst/>
                <a:gdLst/>
                <a:ahLst/>
                <a:cxnLst/>
                <a:rect l="l" t="t" r="r" b="b"/>
                <a:pathLst>
                  <a:path w="11369" h="13797" extrusionOk="0">
                    <a:moveTo>
                      <a:pt x="7660" y="1"/>
                    </a:moveTo>
                    <a:lnTo>
                      <a:pt x="1" y="1916"/>
                    </a:lnTo>
                    <a:lnTo>
                      <a:pt x="1" y="2007"/>
                    </a:lnTo>
                    <a:lnTo>
                      <a:pt x="1" y="11490"/>
                    </a:lnTo>
                    <a:cubicBezTo>
                      <a:pt x="1495" y="12518"/>
                      <a:pt x="4030" y="13796"/>
                      <a:pt x="7716" y="13796"/>
                    </a:cubicBezTo>
                    <a:cubicBezTo>
                      <a:pt x="8828" y="13796"/>
                      <a:pt x="10044" y="13680"/>
                      <a:pt x="11369" y="13405"/>
                    </a:cubicBezTo>
                    <a:lnTo>
                      <a:pt x="11369" y="1976"/>
                    </a:lnTo>
                    <a:cubicBezTo>
                      <a:pt x="11369" y="1277"/>
                      <a:pt x="11247" y="548"/>
                      <a:pt x="10943" y="1"/>
                    </a:cubicBezTo>
                    <a:close/>
                  </a:path>
                </a:pathLst>
              </a:custGeom>
              <a:solidFill>
                <a:srgbClr val="7E24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1663;p40">
                <a:extLst>
                  <a:ext uri="{FF2B5EF4-FFF2-40B4-BE49-F238E27FC236}">
                    <a16:creationId xmlns:a16="http://schemas.microsoft.com/office/drawing/2014/main" id="{0F3141B7-E44D-F857-442A-A19C4B9E8759}"/>
                  </a:ext>
                </a:extLst>
              </p:cNvPr>
              <p:cNvSpPr/>
              <p:nvPr/>
            </p:nvSpPr>
            <p:spPr>
              <a:xfrm>
                <a:off x="12333325" y="1998800"/>
                <a:ext cx="859450" cy="1039550"/>
              </a:xfrm>
              <a:custGeom>
                <a:avLst/>
                <a:gdLst/>
                <a:ahLst/>
                <a:cxnLst/>
                <a:rect l="l" t="t" r="r" b="b"/>
                <a:pathLst>
                  <a:path w="34378" h="41582" extrusionOk="0">
                    <a:moveTo>
                      <a:pt x="34378" y="20882"/>
                    </a:moveTo>
                    <a:cubicBezTo>
                      <a:pt x="33679" y="28329"/>
                      <a:pt x="31551" y="41035"/>
                      <a:pt x="17296" y="41278"/>
                    </a:cubicBezTo>
                    <a:cubicBezTo>
                      <a:pt x="304" y="41582"/>
                      <a:pt x="0" y="24013"/>
                      <a:pt x="730" y="13982"/>
                    </a:cubicBezTo>
                    <a:cubicBezTo>
                      <a:pt x="1733" y="730"/>
                      <a:pt x="11004" y="1"/>
                      <a:pt x="11004" y="1"/>
                    </a:cubicBezTo>
                    <a:cubicBezTo>
                      <a:pt x="17508" y="2645"/>
                      <a:pt x="18207" y="10913"/>
                      <a:pt x="21916" y="13709"/>
                    </a:cubicBezTo>
                    <a:cubicBezTo>
                      <a:pt x="23314" y="14803"/>
                      <a:pt x="25472" y="15381"/>
                      <a:pt x="27630" y="15776"/>
                    </a:cubicBezTo>
                    <a:cubicBezTo>
                      <a:pt x="28025" y="17843"/>
                      <a:pt x="29423" y="20669"/>
                      <a:pt x="34378" y="20882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1664;p40">
                <a:extLst>
                  <a:ext uri="{FF2B5EF4-FFF2-40B4-BE49-F238E27FC236}">
                    <a16:creationId xmlns:a16="http://schemas.microsoft.com/office/drawing/2014/main" id="{20B58B08-036B-14C1-87DC-E1E077EF4169}"/>
                  </a:ext>
                </a:extLst>
              </p:cNvPr>
              <p:cNvSpPr/>
              <p:nvPr/>
            </p:nvSpPr>
            <p:spPr>
              <a:xfrm>
                <a:off x="12616775" y="2792125"/>
                <a:ext cx="325250" cy="108700"/>
              </a:xfrm>
              <a:custGeom>
                <a:avLst/>
                <a:gdLst/>
                <a:ahLst/>
                <a:cxnLst/>
                <a:rect l="l" t="t" r="r" b="b"/>
                <a:pathLst>
                  <a:path w="13010" h="4348" extrusionOk="0">
                    <a:moveTo>
                      <a:pt x="0" y="0"/>
                    </a:moveTo>
                    <a:cubicBezTo>
                      <a:pt x="0" y="2402"/>
                      <a:pt x="2918" y="4347"/>
                      <a:pt x="6505" y="4347"/>
                    </a:cubicBezTo>
                    <a:cubicBezTo>
                      <a:pt x="10061" y="4347"/>
                      <a:pt x="13009" y="2402"/>
                      <a:pt x="130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1665;p40">
                <a:extLst>
                  <a:ext uri="{FF2B5EF4-FFF2-40B4-BE49-F238E27FC236}">
                    <a16:creationId xmlns:a16="http://schemas.microsoft.com/office/drawing/2014/main" id="{AD06B38F-7CDC-D156-99F2-89E48C97F06E}"/>
                  </a:ext>
                </a:extLst>
              </p:cNvPr>
              <p:cNvSpPr/>
              <p:nvPr/>
            </p:nvSpPr>
            <p:spPr>
              <a:xfrm>
                <a:off x="13853875" y="2165975"/>
                <a:ext cx="943050" cy="1367075"/>
              </a:xfrm>
              <a:custGeom>
                <a:avLst/>
                <a:gdLst/>
                <a:ahLst/>
                <a:cxnLst/>
                <a:rect l="l" t="t" r="r" b="b"/>
                <a:pathLst>
                  <a:path w="37722" h="54683" extrusionOk="0">
                    <a:moveTo>
                      <a:pt x="0" y="5441"/>
                    </a:moveTo>
                    <a:cubicBezTo>
                      <a:pt x="0" y="5441"/>
                      <a:pt x="11459" y="40943"/>
                      <a:pt x="20548" y="47995"/>
                    </a:cubicBezTo>
                    <a:cubicBezTo>
                      <a:pt x="29089" y="54682"/>
                      <a:pt x="37721" y="46415"/>
                      <a:pt x="35806" y="38451"/>
                    </a:cubicBezTo>
                    <a:cubicBezTo>
                      <a:pt x="33952" y="30518"/>
                      <a:pt x="9301" y="1"/>
                      <a:pt x="9301" y="1"/>
                    </a:cubicBezTo>
                    <a:cubicBezTo>
                      <a:pt x="9301" y="1"/>
                      <a:pt x="3435" y="1520"/>
                      <a:pt x="0" y="544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1666;p40">
                <a:extLst>
                  <a:ext uri="{FF2B5EF4-FFF2-40B4-BE49-F238E27FC236}">
                    <a16:creationId xmlns:a16="http://schemas.microsoft.com/office/drawing/2014/main" id="{C38BB5CC-CE9A-AA6C-0893-80DEB6CBE5FD}"/>
                  </a:ext>
                </a:extLst>
              </p:cNvPr>
              <p:cNvSpPr/>
              <p:nvPr/>
            </p:nvSpPr>
            <p:spPr>
              <a:xfrm>
                <a:off x="10852300" y="2348350"/>
                <a:ext cx="240150" cy="294100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11764" extrusionOk="0">
                    <a:moveTo>
                      <a:pt x="7204" y="912"/>
                    </a:moveTo>
                    <a:cubicBezTo>
                      <a:pt x="7204" y="912"/>
                      <a:pt x="9605" y="5593"/>
                      <a:pt x="8906" y="8298"/>
                    </a:cubicBezTo>
                    <a:cubicBezTo>
                      <a:pt x="8237" y="10943"/>
                      <a:pt x="6079" y="4225"/>
                      <a:pt x="6079" y="4225"/>
                    </a:cubicBezTo>
                    <a:cubicBezTo>
                      <a:pt x="6079" y="4225"/>
                      <a:pt x="7538" y="9210"/>
                      <a:pt x="6839" y="9879"/>
                    </a:cubicBezTo>
                    <a:cubicBezTo>
                      <a:pt x="6110" y="10578"/>
                      <a:pt x="4134" y="5684"/>
                      <a:pt x="4134" y="5684"/>
                    </a:cubicBezTo>
                    <a:cubicBezTo>
                      <a:pt x="4134" y="5684"/>
                      <a:pt x="5502" y="9879"/>
                      <a:pt x="4620" y="10578"/>
                    </a:cubicBezTo>
                    <a:cubicBezTo>
                      <a:pt x="3739" y="11247"/>
                      <a:pt x="2584" y="7265"/>
                      <a:pt x="2584" y="7265"/>
                    </a:cubicBezTo>
                    <a:cubicBezTo>
                      <a:pt x="2584" y="7265"/>
                      <a:pt x="3830" y="11004"/>
                      <a:pt x="2736" y="11368"/>
                    </a:cubicBezTo>
                    <a:cubicBezTo>
                      <a:pt x="1611" y="11764"/>
                      <a:pt x="335" y="8602"/>
                      <a:pt x="183" y="6171"/>
                    </a:cubicBezTo>
                    <a:cubicBezTo>
                      <a:pt x="0" y="3709"/>
                      <a:pt x="3952" y="0"/>
                      <a:pt x="7204" y="912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1667;p40">
                <a:extLst>
                  <a:ext uri="{FF2B5EF4-FFF2-40B4-BE49-F238E27FC236}">
                    <a16:creationId xmlns:a16="http://schemas.microsoft.com/office/drawing/2014/main" id="{E7EB4097-C705-E47E-D001-0847D21CDB6A}"/>
                  </a:ext>
                </a:extLst>
              </p:cNvPr>
              <p:cNvSpPr/>
              <p:nvPr/>
            </p:nvSpPr>
            <p:spPr>
              <a:xfrm>
                <a:off x="12723900" y="2671300"/>
                <a:ext cx="438500" cy="234075"/>
              </a:xfrm>
              <a:custGeom>
                <a:avLst/>
                <a:gdLst/>
                <a:ahLst/>
                <a:cxnLst/>
                <a:rect l="l" t="t" r="r" b="b"/>
                <a:pathLst>
                  <a:path w="17540" h="9363" fill="none" extrusionOk="0">
                    <a:moveTo>
                      <a:pt x="17539" y="1"/>
                    </a:moveTo>
                    <a:cubicBezTo>
                      <a:pt x="17539" y="1"/>
                      <a:pt x="13831" y="9210"/>
                      <a:pt x="1" y="9362"/>
                    </a:cubicBezTo>
                  </a:path>
                </a:pathLst>
              </a:custGeom>
              <a:noFill/>
              <a:ln w="12150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1668;p40">
                <a:extLst>
                  <a:ext uri="{FF2B5EF4-FFF2-40B4-BE49-F238E27FC236}">
                    <a16:creationId xmlns:a16="http://schemas.microsoft.com/office/drawing/2014/main" id="{1F1CA7CF-967E-7F63-0DE6-E3674D07FC35}"/>
                  </a:ext>
                </a:extLst>
              </p:cNvPr>
              <p:cNvSpPr/>
              <p:nvPr/>
            </p:nvSpPr>
            <p:spPr>
              <a:xfrm>
                <a:off x="12673750" y="2852150"/>
                <a:ext cx="140600" cy="93500"/>
              </a:xfrm>
              <a:custGeom>
                <a:avLst/>
                <a:gdLst/>
                <a:ahLst/>
                <a:cxnLst/>
                <a:rect l="l" t="t" r="r" b="b"/>
                <a:pathLst>
                  <a:path w="5624" h="3740" extrusionOk="0">
                    <a:moveTo>
                      <a:pt x="5624" y="1885"/>
                    </a:moveTo>
                    <a:cubicBezTo>
                      <a:pt x="5624" y="2919"/>
                      <a:pt x="4378" y="3739"/>
                      <a:pt x="2827" y="3739"/>
                    </a:cubicBezTo>
                    <a:cubicBezTo>
                      <a:pt x="1247" y="3739"/>
                      <a:pt x="1" y="2919"/>
                      <a:pt x="1" y="1885"/>
                    </a:cubicBezTo>
                    <a:cubicBezTo>
                      <a:pt x="1" y="852"/>
                      <a:pt x="1247" y="31"/>
                      <a:pt x="2827" y="31"/>
                    </a:cubicBezTo>
                    <a:cubicBezTo>
                      <a:pt x="4378" y="1"/>
                      <a:pt x="5624" y="821"/>
                      <a:pt x="5624" y="1885"/>
                    </a:cubicBezTo>
                    <a:close/>
                  </a:path>
                </a:pathLst>
              </a:custGeom>
              <a:solidFill>
                <a:srgbClr val="AF93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1669;p40">
                <a:extLst>
                  <a:ext uri="{FF2B5EF4-FFF2-40B4-BE49-F238E27FC236}">
                    <a16:creationId xmlns:a16="http://schemas.microsoft.com/office/drawing/2014/main" id="{F04B236E-9655-9CAC-7508-DFC91D481D5D}"/>
                  </a:ext>
                </a:extLst>
              </p:cNvPr>
              <p:cNvSpPr/>
              <p:nvPr/>
            </p:nvSpPr>
            <p:spPr>
              <a:xfrm>
                <a:off x="12680600" y="2860525"/>
                <a:ext cx="133750" cy="85125"/>
              </a:xfrm>
              <a:custGeom>
                <a:avLst/>
                <a:gdLst/>
                <a:ahLst/>
                <a:cxnLst/>
                <a:rect l="l" t="t" r="r" b="b"/>
                <a:pathLst>
                  <a:path w="5350" h="3405" extrusionOk="0">
                    <a:moveTo>
                      <a:pt x="4134" y="0"/>
                    </a:moveTo>
                    <a:lnTo>
                      <a:pt x="4134" y="0"/>
                    </a:lnTo>
                    <a:cubicBezTo>
                      <a:pt x="4286" y="213"/>
                      <a:pt x="4408" y="486"/>
                      <a:pt x="4408" y="790"/>
                    </a:cubicBezTo>
                    <a:cubicBezTo>
                      <a:pt x="4408" y="1824"/>
                      <a:pt x="3131" y="2645"/>
                      <a:pt x="1581" y="2645"/>
                    </a:cubicBezTo>
                    <a:cubicBezTo>
                      <a:pt x="973" y="2645"/>
                      <a:pt x="456" y="2553"/>
                      <a:pt x="0" y="2341"/>
                    </a:cubicBezTo>
                    <a:lnTo>
                      <a:pt x="0" y="2341"/>
                    </a:lnTo>
                    <a:cubicBezTo>
                      <a:pt x="456" y="2948"/>
                      <a:pt x="1398" y="3404"/>
                      <a:pt x="2553" y="3404"/>
                    </a:cubicBezTo>
                    <a:cubicBezTo>
                      <a:pt x="4104" y="3404"/>
                      <a:pt x="5350" y="2584"/>
                      <a:pt x="5350" y="1550"/>
                    </a:cubicBezTo>
                    <a:cubicBezTo>
                      <a:pt x="5350" y="912"/>
                      <a:pt x="4864" y="334"/>
                      <a:pt x="4134" y="0"/>
                    </a:cubicBezTo>
                    <a:close/>
                  </a:path>
                </a:pathLst>
              </a:custGeom>
              <a:solidFill>
                <a:srgbClr val="4447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1670;p40">
                <a:extLst>
                  <a:ext uri="{FF2B5EF4-FFF2-40B4-BE49-F238E27FC236}">
                    <a16:creationId xmlns:a16="http://schemas.microsoft.com/office/drawing/2014/main" id="{10D0885E-5982-DAED-D24B-9D58E9619EB8}"/>
                  </a:ext>
                </a:extLst>
              </p:cNvPr>
              <p:cNvSpPr/>
              <p:nvPr/>
            </p:nvSpPr>
            <p:spPr>
              <a:xfrm>
                <a:off x="13105375" y="2435725"/>
                <a:ext cx="174800" cy="303225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2129" extrusionOk="0">
                    <a:moveTo>
                      <a:pt x="1004" y="5168"/>
                    </a:moveTo>
                    <a:cubicBezTo>
                      <a:pt x="2037" y="2098"/>
                      <a:pt x="4134" y="1"/>
                      <a:pt x="5654" y="518"/>
                    </a:cubicBezTo>
                    <a:lnTo>
                      <a:pt x="6991" y="943"/>
                    </a:lnTo>
                    <a:cubicBezTo>
                      <a:pt x="6748" y="882"/>
                      <a:pt x="6536" y="852"/>
                      <a:pt x="6262" y="913"/>
                    </a:cubicBezTo>
                    <a:cubicBezTo>
                      <a:pt x="4864" y="1126"/>
                      <a:pt x="3253" y="3041"/>
                      <a:pt x="2341" y="5624"/>
                    </a:cubicBezTo>
                    <a:cubicBezTo>
                      <a:pt x="1459" y="8269"/>
                      <a:pt x="1611" y="10761"/>
                      <a:pt x="2614" y="11764"/>
                    </a:cubicBezTo>
                    <a:cubicBezTo>
                      <a:pt x="2797" y="11946"/>
                      <a:pt x="2979" y="12068"/>
                      <a:pt x="3222" y="12129"/>
                    </a:cubicBezTo>
                    <a:lnTo>
                      <a:pt x="1885" y="11673"/>
                    </a:lnTo>
                    <a:cubicBezTo>
                      <a:pt x="365" y="11187"/>
                      <a:pt x="0" y="8269"/>
                      <a:pt x="1004" y="5168"/>
                    </a:cubicBezTo>
                    <a:close/>
                  </a:path>
                </a:pathLst>
              </a:custGeom>
              <a:solidFill>
                <a:srgbClr val="6C1CCC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1671;p40">
                <a:extLst>
                  <a:ext uri="{FF2B5EF4-FFF2-40B4-BE49-F238E27FC236}">
                    <a16:creationId xmlns:a16="http://schemas.microsoft.com/office/drawing/2014/main" id="{9FF2830A-E7FB-371C-919E-D05B4BB0D4BB}"/>
                  </a:ext>
                </a:extLst>
              </p:cNvPr>
              <p:cNvSpPr/>
              <p:nvPr/>
            </p:nvSpPr>
            <p:spPr>
              <a:xfrm>
                <a:off x="13141850" y="2457775"/>
                <a:ext cx="143650" cy="272075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10883" extrusionOk="0">
                    <a:moveTo>
                      <a:pt x="4803" y="0"/>
                    </a:moveTo>
                    <a:cubicBezTo>
                      <a:pt x="3405" y="183"/>
                      <a:pt x="1763" y="2098"/>
                      <a:pt x="882" y="4712"/>
                    </a:cubicBezTo>
                    <a:cubicBezTo>
                      <a:pt x="0" y="7326"/>
                      <a:pt x="152" y="9849"/>
                      <a:pt x="1186" y="10882"/>
                    </a:cubicBezTo>
                    <a:cubicBezTo>
                      <a:pt x="2098" y="10700"/>
                      <a:pt x="3162" y="9788"/>
                      <a:pt x="3982" y="8420"/>
                    </a:cubicBezTo>
                    <a:cubicBezTo>
                      <a:pt x="4408" y="7751"/>
                      <a:pt x="4742" y="6991"/>
                      <a:pt x="5046" y="6110"/>
                    </a:cubicBezTo>
                    <a:cubicBezTo>
                      <a:pt x="5320" y="5289"/>
                      <a:pt x="5502" y="4438"/>
                      <a:pt x="5593" y="3648"/>
                    </a:cubicBezTo>
                    <a:cubicBezTo>
                      <a:pt x="5745" y="2007"/>
                      <a:pt x="5472" y="700"/>
                      <a:pt x="48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1672;p40">
                <a:extLst>
                  <a:ext uri="{FF2B5EF4-FFF2-40B4-BE49-F238E27FC236}">
                    <a16:creationId xmlns:a16="http://schemas.microsoft.com/office/drawing/2014/main" id="{A0F0679C-99C9-6DC6-5C2E-086830080892}"/>
                  </a:ext>
                </a:extLst>
              </p:cNvPr>
              <p:cNvSpPr/>
              <p:nvPr/>
            </p:nvSpPr>
            <p:spPr>
              <a:xfrm>
                <a:off x="13141850" y="2457025"/>
                <a:ext cx="185425" cy="293325"/>
              </a:xfrm>
              <a:custGeom>
                <a:avLst/>
                <a:gdLst/>
                <a:ahLst/>
                <a:cxnLst/>
                <a:rect l="l" t="t" r="r" b="b"/>
                <a:pathLst>
                  <a:path w="7417" h="11733" extrusionOk="0">
                    <a:moveTo>
                      <a:pt x="882" y="4742"/>
                    </a:moveTo>
                    <a:cubicBezTo>
                      <a:pt x="1763" y="2128"/>
                      <a:pt x="3405" y="213"/>
                      <a:pt x="4803" y="30"/>
                    </a:cubicBezTo>
                    <a:cubicBezTo>
                      <a:pt x="5077" y="0"/>
                      <a:pt x="5289" y="0"/>
                      <a:pt x="5532" y="61"/>
                    </a:cubicBezTo>
                    <a:cubicBezTo>
                      <a:pt x="7052" y="578"/>
                      <a:pt x="7417" y="3496"/>
                      <a:pt x="6384" y="6565"/>
                    </a:cubicBezTo>
                    <a:cubicBezTo>
                      <a:pt x="5380" y="9635"/>
                      <a:pt x="3283" y="11733"/>
                      <a:pt x="1763" y="11246"/>
                    </a:cubicBezTo>
                    <a:cubicBezTo>
                      <a:pt x="1520" y="11155"/>
                      <a:pt x="1338" y="11064"/>
                      <a:pt x="1155" y="10851"/>
                    </a:cubicBezTo>
                    <a:cubicBezTo>
                      <a:pt x="152" y="9879"/>
                      <a:pt x="0" y="7356"/>
                      <a:pt x="882" y="47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1673;p40">
                <a:extLst>
                  <a:ext uri="{FF2B5EF4-FFF2-40B4-BE49-F238E27FC236}">
                    <a16:creationId xmlns:a16="http://schemas.microsoft.com/office/drawing/2014/main" id="{8FD03558-D98B-346E-1D1E-86E722E153C4}"/>
                  </a:ext>
                </a:extLst>
              </p:cNvPr>
              <p:cNvSpPr/>
              <p:nvPr/>
            </p:nvSpPr>
            <p:spPr>
              <a:xfrm>
                <a:off x="13176050" y="2507175"/>
                <a:ext cx="113250" cy="183150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7326" extrusionOk="0">
                    <a:moveTo>
                      <a:pt x="608" y="3131"/>
                    </a:moveTo>
                    <a:cubicBezTo>
                      <a:pt x="1216" y="1246"/>
                      <a:pt x="2493" y="0"/>
                      <a:pt x="3405" y="304"/>
                    </a:cubicBezTo>
                    <a:cubicBezTo>
                      <a:pt x="4316" y="608"/>
                      <a:pt x="4529" y="2371"/>
                      <a:pt x="3921" y="4225"/>
                    </a:cubicBezTo>
                    <a:cubicBezTo>
                      <a:pt x="3313" y="6079"/>
                      <a:pt x="2067" y="7325"/>
                      <a:pt x="1155" y="7022"/>
                    </a:cubicBezTo>
                    <a:cubicBezTo>
                      <a:pt x="243" y="6718"/>
                      <a:pt x="0" y="4985"/>
                      <a:pt x="608" y="3131"/>
                    </a:cubicBezTo>
                    <a:close/>
                  </a:path>
                </a:pathLst>
              </a:custGeom>
              <a:solidFill>
                <a:schemeClr val="lt1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1674;p40">
                <a:extLst>
                  <a:ext uri="{FF2B5EF4-FFF2-40B4-BE49-F238E27FC236}">
                    <a16:creationId xmlns:a16="http://schemas.microsoft.com/office/drawing/2014/main" id="{22D77A0F-A10A-E333-5F55-34F66372795B}"/>
                  </a:ext>
                </a:extLst>
              </p:cNvPr>
              <p:cNvSpPr/>
              <p:nvPr/>
            </p:nvSpPr>
            <p:spPr>
              <a:xfrm>
                <a:off x="12232250" y="2435725"/>
                <a:ext cx="174800" cy="303225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2129" extrusionOk="0">
                    <a:moveTo>
                      <a:pt x="5958" y="5168"/>
                    </a:moveTo>
                    <a:cubicBezTo>
                      <a:pt x="4925" y="2098"/>
                      <a:pt x="2858" y="1"/>
                      <a:pt x="1338" y="518"/>
                    </a:cubicBezTo>
                    <a:lnTo>
                      <a:pt x="1" y="943"/>
                    </a:lnTo>
                    <a:cubicBezTo>
                      <a:pt x="214" y="882"/>
                      <a:pt x="457" y="852"/>
                      <a:pt x="730" y="913"/>
                    </a:cubicBezTo>
                    <a:cubicBezTo>
                      <a:pt x="2128" y="1126"/>
                      <a:pt x="3709" y="3041"/>
                      <a:pt x="4621" y="5624"/>
                    </a:cubicBezTo>
                    <a:cubicBezTo>
                      <a:pt x="5502" y="8269"/>
                      <a:pt x="5350" y="10761"/>
                      <a:pt x="4378" y="11764"/>
                    </a:cubicBezTo>
                    <a:cubicBezTo>
                      <a:pt x="4165" y="11946"/>
                      <a:pt x="3983" y="12068"/>
                      <a:pt x="3770" y="12129"/>
                    </a:cubicBezTo>
                    <a:lnTo>
                      <a:pt x="5077" y="11673"/>
                    </a:lnTo>
                    <a:cubicBezTo>
                      <a:pt x="6597" y="11187"/>
                      <a:pt x="6992" y="8269"/>
                      <a:pt x="5958" y="5168"/>
                    </a:cubicBezTo>
                    <a:close/>
                  </a:path>
                </a:pathLst>
              </a:custGeom>
              <a:solidFill>
                <a:srgbClr val="6C1CCC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1675;p40">
                <a:extLst>
                  <a:ext uri="{FF2B5EF4-FFF2-40B4-BE49-F238E27FC236}">
                    <a16:creationId xmlns:a16="http://schemas.microsoft.com/office/drawing/2014/main" id="{E3D35474-706E-D705-5BD7-6CCA0F968106}"/>
                  </a:ext>
                </a:extLst>
              </p:cNvPr>
              <p:cNvSpPr/>
              <p:nvPr/>
            </p:nvSpPr>
            <p:spPr>
              <a:xfrm>
                <a:off x="12226175" y="2457775"/>
                <a:ext cx="143650" cy="272075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10883" extrusionOk="0">
                    <a:moveTo>
                      <a:pt x="973" y="0"/>
                    </a:moveTo>
                    <a:cubicBezTo>
                      <a:pt x="274" y="700"/>
                      <a:pt x="1" y="2007"/>
                      <a:pt x="153" y="3648"/>
                    </a:cubicBezTo>
                    <a:cubicBezTo>
                      <a:pt x="244" y="4438"/>
                      <a:pt x="426" y="5289"/>
                      <a:pt x="700" y="6110"/>
                    </a:cubicBezTo>
                    <a:cubicBezTo>
                      <a:pt x="1004" y="6991"/>
                      <a:pt x="1338" y="7751"/>
                      <a:pt x="1764" y="8420"/>
                    </a:cubicBezTo>
                    <a:cubicBezTo>
                      <a:pt x="2584" y="9788"/>
                      <a:pt x="3648" y="10700"/>
                      <a:pt x="4560" y="10882"/>
                    </a:cubicBezTo>
                    <a:cubicBezTo>
                      <a:pt x="5593" y="9849"/>
                      <a:pt x="5745" y="7326"/>
                      <a:pt x="4864" y="4712"/>
                    </a:cubicBezTo>
                    <a:cubicBezTo>
                      <a:pt x="4013" y="2098"/>
                      <a:pt x="2371" y="183"/>
                      <a:pt x="9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1676;p40">
                <a:extLst>
                  <a:ext uri="{FF2B5EF4-FFF2-40B4-BE49-F238E27FC236}">
                    <a16:creationId xmlns:a16="http://schemas.microsoft.com/office/drawing/2014/main" id="{D35EA613-0301-6493-8BFF-4A7A4C7C918B}"/>
                  </a:ext>
                </a:extLst>
              </p:cNvPr>
              <p:cNvSpPr/>
              <p:nvPr/>
            </p:nvSpPr>
            <p:spPr>
              <a:xfrm>
                <a:off x="12184375" y="2457025"/>
                <a:ext cx="185450" cy="293325"/>
              </a:xfrm>
              <a:custGeom>
                <a:avLst/>
                <a:gdLst/>
                <a:ahLst/>
                <a:cxnLst/>
                <a:rect l="l" t="t" r="r" b="b"/>
                <a:pathLst>
                  <a:path w="7418" h="11733" extrusionOk="0">
                    <a:moveTo>
                      <a:pt x="6536" y="4742"/>
                    </a:moveTo>
                    <a:cubicBezTo>
                      <a:pt x="5685" y="2128"/>
                      <a:pt x="4043" y="213"/>
                      <a:pt x="2645" y="30"/>
                    </a:cubicBezTo>
                    <a:cubicBezTo>
                      <a:pt x="2372" y="0"/>
                      <a:pt x="2129" y="0"/>
                      <a:pt x="1916" y="61"/>
                    </a:cubicBezTo>
                    <a:cubicBezTo>
                      <a:pt x="396" y="578"/>
                      <a:pt x="1" y="3496"/>
                      <a:pt x="1034" y="6565"/>
                    </a:cubicBezTo>
                    <a:cubicBezTo>
                      <a:pt x="2068" y="9635"/>
                      <a:pt x="4165" y="11733"/>
                      <a:pt x="5685" y="11246"/>
                    </a:cubicBezTo>
                    <a:cubicBezTo>
                      <a:pt x="5898" y="11155"/>
                      <a:pt x="6080" y="11064"/>
                      <a:pt x="6293" y="10851"/>
                    </a:cubicBezTo>
                    <a:cubicBezTo>
                      <a:pt x="7265" y="9879"/>
                      <a:pt x="7417" y="7356"/>
                      <a:pt x="6536" y="47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1677;p40">
                <a:extLst>
                  <a:ext uri="{FF2B5EF4-FFF2-40B4-BE49-F238E27FC236}">
                    <a16:creationId xmlns:a16="http://schemas.microsoft.com/office/drawing/2014/main" id="{0D61AAE0-4D4A-0F4C-16E4-A70A5F7EE8F6}"/>
                  </a:ext>
                </a:extLst>
              </p:cNvPr>
              <p:cNvSpPr/>
              <p:nvPr/>
            </p:nvSpPr>
            <p:spPr>
              <a:xfrm>
                <a:off x="12222375" y="2507175"/>
                <a:ext cx="113250" cy="183150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7326" extrusionOk="0">
                    <a:moveTo>
                      <a:pt x="3922" y="3131"/>
                    </a:moveTo>
                    <a:cubicBezTo>
                      <a:pt x="3314" y="1246"/>
                      <a:pt x="2068" y="0"/>
                      <a:pt x="1156" y="304"/>
                    </a:cubicBezTo>
                    <a:cubicBezTo>
                      <a:pt x="244" y="608"/>
                      <a:pt x="1" y="2371"/>
                      <a:pt x="609" y="4225"/>
                    </a:cubicBezTo>
                    <a:cubicBezTo>
                      <a:pt x="1216" y="6079"/>
                      <a:pt x="2493" y="7325"/>
                      <a:pt x="3375" y="7022"/>
                    </a:cubicBezTo>
                    <a:cubicBezTo>
                      <a:pt x="4317" y="6718"/>
                      <a:pt x="4530" y="4985"/>
                      <a:pt x="3922" y="3131"/>
                    </a:cubicBezTo>
                    <a:close/>
                  </a:path>
                </a:pathLst>
              </a:custGeom>
              <a:solidFill>
                <a:srgbClr val="2D1B6A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1678;p40">
                <a:extLst>
                  <a:ext uri="{FF2B5EF4-FFF2-40B4-BE49-F238E27FC236}">
                    <a16:creationId xmlns:a16="http://schemas.microsoft.com/office/drawing/2014/main" id="{0236FA21-4222-05D4-9784-DE2F162A4C74}"/>
                  </a:ext>
                </a:extLst>
              </p:cNvPr>
              <p:cNvSpPr/>
              <p:nvPr/>
            </p:nvSpPr>
            <p:spPr>
              <a:xfrm>
                <a:off x="12274050" y="2248050"/>
                <a:ext cx="952925" cy="421750"/>
              </a:xfrm>
              <a:custGeom>
                <a:avLst/>
                <a:gdLst/>
                <a:ahLst/>
                <a:cxnLst/>
                <a:rect l="l" t="t" r="r" b="b"/>
                <a:pathLst>
                  <a:path w="38117" h="16870" extrusionOk="0">
                    <a:moveTo>
                      <a:pt x="8420" y="16870"/>
                    </a:moveTo>
                    <a:cubicBezTo>
                      <a:pt x="3800" y="16870"/>
                      <a:pt x="1" y="13070"/>
                      <a:pt x="1" y="8420"/>
                    </a:cubicBezTo>
                    <a:cubicBezTo>
                      <a:pt x="1" y="3800"/>
                      <a:pt x="3800" y="0"/>
                      <a:pt x="8420" y="0"/>
                    </a:cubicBezTo>
                    <a:lnTo>
                      <a:pt x="29667" y="0"/>
                    </a:lnTo>
                    <a:cubicBezTo>
                      <a:pt x="34317" y="0"/>
                      <a:pt x="38117" y="3800"/>
                      <a:pt x="38117" y="8420"/>
                    </a:cubicBezTo>
                    <a:cubicBezTo>
                      <a:pt x="38117" y="13070"/>
                      <a:pt x="34317" y="16870"/>
                      <a:pt x="29667" y="168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1679;p40">
                <a:extLst>
                  <a:ext uri="{FF2B5EF4-FFF2-40B4-BE49-F238E27FC236}">
                    <a16:creationId xmlns:a16="http://schemas.microsoft.com/office/drawing/2014/main" id="{F91698D0-2A00-1F12-C58B-0A5DF37BA19E}"/>
                  </a:ext>
                </a:extLst>
              </p:cNvPr>
              <p:cNvSpPr/>
              <p:nvPr/>
            </p:nvSpPr>
            <p:spPr>
              <a:xfrm>
                <a:off x="12274050" y="2248050"/>
                <a:ext cx="952925" cy="210500"/>
              </a:xfrm>
              <a:custGeom>
                <a:avLst/>
                <a:gdLst/>
                <a:ahLst/>
                <a:cxnLst/>
                <a:rect l="l" t="t" r="r" b="b"/>
                <a:pathLst>
                  <a:path w="38117" h="8420" fill="none" extrusionOk="0">
                    <a:moveTo>
                      <a:pt x="1" y="8420"/>
                    </a:moveTo>
                    <a:cubicBezTo>
                      <a:pt x="1" y="3800"/>
                      <a:pt x="3800" y="0"/>
                      <a:pt x="8420" y="0"/>
                    </a:cubicBezTo>
                    <a:lnTo>
                      <a:pt x="29667" y="0"/>
                    </a:lnTo>
                    <a:cubicBezTo>
                      <a:pt x="34317" y="0"/>
                      <a:pt x="38117" y="3800"/>
                      <a:pt x="38117" y="8420"/>
                    </a:cubicBezTo>
                  </a:path>
                </a:pathLst>
              </a:custGeom>
              <a:noFill/>
              <a:ln w="9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1680;p40">
                <a:extLst>
                  <a:ext uri="{FF2B5EF4-FFF2-40B4-BE49-F238E27FC236}">
                    <a16:creationId xmlns:a16="http://schemas.microsoft.com/office/drawing/2014/main" id="{71854B15-FA1E-BA9B-1B80-09972DBF1FF8}"/>
                  </a:ext>
                </a:extLst>
              </p:cNvPr>
              <p:cNvSpPr/>
              <p:nvPr/>
            </p:nvSpPr>
            <p:spPr>
              <a:xfrm>
                <a:off x="12305975" y="2281475"/>
                <a:ext cx="886800" cy="354900"/>
              </a:xfrm>
              <a:custGeom>
                <a:avLst/>
                <a:gdLst/>
                <a:ahLst/>
                <a:cxnLst/>
                <a:rect l="l" t="t" r="r" b="b"/>
                <a:pathLst>
                  <a:path w="35472" h="14196" extrusionOk="0">
                    <a:moveTo>
                      <a:pt x="28359" y="14195"/>
                    </a:moveTo>
                    <a:lnTo>
                      <a:pt x="7113" y="14195"/>
                    </a:lnTo>
                    <a:cubicBezTo>
                      <a:pt x="3192" y="14195"/>
                      <a:pt x="0" y="11004"/>
                      <a:pt x="0" y="7083"/>
                    </a:cubicBezTo>
                    <a:lnTo>
                      <a:pt x="0" y="7083"/>
                    </a:lnTo>
                    <a:cubicBezTo>
                      <a:pt x="0" y="3192"/>
                      <a:pt x="3192" y="1"/>
                      <a:pt x="7113" y="1"/>
                    </a:cubicBezTo>
                    <a:lnTo>
                      <a:pt x="28359" y="1"/>
                    </a:lnTo>
                    <a:cubicBezTo>
                      <a:pt x="32280" y="1"/>
                      <a:pt x="35472" y="3192"/>
                      <a:pt x="35472" y="7083"/>
                    </a:cubicBezTo>
                    <a:lnTo>
                      <a:pt x="35472" y="7083"/>
                    </a:lnTo>
                    <a:cubicBezTo>
                      <a:pt x="35472" y="11004"/>
                      <a:pt x="32280" y="14195"/>
                      <a:pt x="28359" y="14195"/>
                    </a:cubicBezTo>
                    <a:close/>
                  </a:path>
                </a:pathLst>
              </a:custGeom>
              <a:solidFill>
                <a:schemeClr val="dk2"/>
              </a:solidFill>
              <a:ln w="3050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1681;p40">
                <a:extLst>
                  <a:ext uri="{FF2B5EF4-FFF2-40B4-BE49-F238E27FC236}">
                    <a16:creationId xmlns:a16="http://schemas.microsoft.com/office/drawing/2014/main" id="{7F6AFD91-479A-702F-D8A5-923FE72FB6BA}"/>
                  </a:ext>
                </a:extLst>
              </p:cNvPr>
              <p:cNvSpPr/>
              <p:nvPr/>
            </p:nvSpPr>
            <p:spPr>
              <a:xfrm>
                <a:off x="12328775" y="2287550"/>
                <a:ext cx="864000" cy="348825"/>
              </a:xfrm>
              <a:custGeom>
                <a:avLst/>
                <a:gdLst/>
                <a:ahLst/>
                <a:cxnLst/>
                <a:rect l="l" t="t" r="r" b="b"/>
                <a:pathLst>
                  <a:path w="34560" h="13953" extrusionOk="0">
                    <a:moveTo>
                      <a:pt x="29332" y="1"/>
                    </a:moveTo>
                    <a:cubicBezTo>
                      <a:pt x="29909" y="1034"/>
                      <a:pt x="30213" y="2220"/>
                      <a:pt x="30213" y="3466"/>
                    </a:cubicBezTo>
                    <a:cubicBezTo>
                      <a:pt x="30213" y="5442"/>
                      <a:pt x="29423" y="7205"/>
                      <a:pt x="28116" y="8481"/>
                    </a:cubicBezTo>
                    <a:cubicBezTo>
                      <a:pt x="26839" y="9788"/>
                      <a:pt x="25076" y="10578"/>
                      <a:pt x="23101" y="10578"/>
                    </a:cubicBezTo>
                    <a:lnTo>
                      <a:pt x="1885" y="10578"/>
                    </a:lnTo>
                    <a:cubicBezTo>
                      <a:pt x="1216" y="10578"/>
                      <a:pt x="608" y="10457"/>
                      <a:pt x="0" y="10305"/>
                    </a:cubicBezTo>
                    <a:lnTo>
                      <a:pt x="0" y="10305"/>
                    </a:lnTo>
                    <a:cubicBezTo>
                      <a:pt x="1216" y="12463"/>
                      <a:pt x="3526" y="13952"/>
                      <a:pt x="6201" y="13952"/>
                    </a:cubicBezTo>
                    <a:lnTo>
                      <a:pt x="27447" y="13952"/>
                    </a:lnTo>
                    <a:cubicBezTo>
                      <a:pt x="29423" y="13952"/>
                      <a:pt x="31156" y="13162"/>
                      <a:pt x="32463" y="11855"/>
                    </a:cubicBezTo>
                    <a:cubicBezTo>
                      <a:pt x="33739" y="10578"/>
                      <a:pt x="34560" y="8816"/>
                      <a:pt x="34560" y="6840"/>
                    </a:cubicBezTo>
                    <a:cubicBezTo>
                      <a:pt x="34560" y="3588"/>
                      <a:pt x="32341" y="852"/>
                      <a:pt x="293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1682;p40">
                <a:extLst>
                  <a:ext uri="{FF2B5EF4-FFF2-40B4-BE49-F238E27FC236}">
                    <a16:creationId xmlns:a16="http://schemas.microsoft.com/office/drawing/2014/main" id="{4E3FD6F9-4578-B2FA-5D27-F65B2226FCF8}"/>
                  </a:ext>
                </a:extLst>
              </p:cNvPr>
              <p:cNvSpPr/>
              <p:nvPr/>
            </p:nvSpPr>
            <p:spPr>
              <a:xfrm>
                <a:off x="12002000" y="4007950"/>
                <a:ext cx="1587450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3498" h="3375" extrusionOk="0">
                    <a:moveTo>
                      <a:pt x="244" y="0"/>
                    </a:moveTo>
                    <a:cubicBezTo>
                      <a:pt x="153" y="1155"/>
                      <a:pt x="92" y="2280"/>
                      <a:pt x="1" y="3374"/>
                    </a:cubicBezTo>
                    <a:lnTo>
                      <a:pt x="63498" y="3374"/>
                    </a:lnTo>
                    <a:cubicBezTo>
                      <a:pt x="63437" y="2250"/>
                      <a:pt x="63346" y="1095"/>
                      <a:pt x="632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1683;p40">
                <a:extLst>
                  <a:ext uri="{FF2B5EF4-FFF2-40B4-BE49-F238E27FC236}">
                    <a16:creationId xmlns:a16="http://schemas.microsoft.com/office/drawing/2014/main" id="{93F4815F-C9D4-444A-FF01-C4D6316004CE}"/>
                  </a:ext>
                </a:extLst>
              </p:cNvPr>
              <p:cNvSpPr/>
              <p:nvPr/>
            </p:nvSpPr>
            <p:spPr>
              <a:xfrm>
                <a:off x="11992125" y="4197925"/>
                <a:ext cx="1611000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4440" h="3375" extrusionOk="0">
                    <a:moveTo>
                      <a:pt x="183" y="0"/>
                    </a:moveTo>
                    <a:cubicBezTo>
                      <a:pt x="92" y="1155"/>
                      <a:pt x="31" y="2280"/>
                      <a:pt x="1" y="3374"/>
                    </a:cubicBezTo>
                    <a:lnTo>
                      <a:pt x="64440" y="3374"/>
                    </a:lnTo>
                    <a:cubicBezTo>
                      <a:pt x="64348" y="2250"/>
                      <a:pt x="64288" y="1095"/>
                      <a:pt x="642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1684;p40">
                <a:extLst>
                  <a:ext uri="{FF2B5EF4-FFF2-40B4-BE49-F238E27FC236}">
                    <a16:creationId xmlns:a16="http://schemas.microsoft.com/office/drawing/2014/main" id="{BC31A74F-4F42-D321-25D5-10F06B51B00B}"/>
                  </a:ext>
                </a:extLst>
              </p:cNvPr>
              <p:cNvSpPr/>
              <p:nvPr/>
            </p:nvSpPr>
            <p:spPr>
              <a:xfrm>
                <a:off x="11983000" y="4387125"/>
                <a:ext cx="1629250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5170" h="3375" extrusionOk="0">
                    <a:moveTo>
                      <a:pt x="153" y="1"/>
                    </a:moveTo>
                    <a:cubicBezTo>
                      <a:pt x="92" y="1125"/>
                      <a:pt x="31" y="2280"/>
                      <a:pt x="1" y="3375"/>
                    </a:cubicBezTo>
                    <a:lnTo>
                      <a:pt x="65169" y="3375"/>
                    </a:lnTo>
                    <a:cubicBezTo>
                      <a:pt x="65109" y="2250"/>
                      <a:pt x="65048" y="1125"/>
                      <a:pt x="650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1685;p40">
                <a:extLst>
                  <a:ext uri="{FF2B5EF4-FFF2-40B4-BE49-F238E27FC236}">
                    <a16:creationId xmlns:a16="http://schemas.microsoft.com/office/drawing/2014/main" id="{53190970-A8C8-39F2-C260-51745448F973}"/>
                  </a:ext>
                </a:extLst>
              </p:cNvPr>
              <p:cNvSpPr/>
              <p:nvPr/>
            </p:nvSpPr>
            <p:spPr>
              <a:xfrm>
                <a:off x="11976925" y="4577100"/>
                <a:ext cx="1641400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5656" h="3375" extrusionOk="0">
                    <a:moveTo>
                      <a:pt x="62" y="1"/>
                    </a:moveTo>
                    <a:cubicBezTo>
                      <a:pt x="31" y="1125"/>
                      <a:pt x="31" y="2280"/>
                      <a:pt x="1" y="3375"/>
                    </a:cubicBezTo>
                    <a:lnTo>
                      <a:pt x="65656" y="3375"/>
                    </a:lnTo>
                    <a:cubicBezTo>
                      <a:pt x="65656" y="2250"/>
                      <a:pt x="65595" y="1095"/>
                      <a:pt x="655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1686;p40">
                <a:extLst>
                  <a:ext uri="{FF2B5EF4-FFF2-40B4-BE49-F238E27FC236}">
                    <a16:creationId xmlns:a16="http://schemas.microsoft.com/office/drawing/2014/main" id="{34919244-0264-2359-A372-61106E9C3B1A}"/>
                  </a:ext>
                </a:extLst>
              </p:cNvPr>
              <p:cNvSpPr/>
              <p:nvPr/>
            </p:nvSpPr>
            <p:spPr>
              <a:xfrm>
                <a:off x="11973900" y="4766325"/>
                <a:ext cx="1646700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5868" h="3375" extrusionOk="0">
                    <a:moveTo>
                      <a:pt x="31" y="0"/>
                    </a:moveTo>
                    <a:cubicBezTo>
                      <a:pt x="31" y="1155"/>
                      <a:pt x="0" y="2280"/>
                      <a:pt x="0" y="3374"/>
                    </a:cubicBezTo>
                    <a:lnTo>
                      <a:pt x="65868" y="3374"/>
                    </a:lnTo>
                    <a:cubicBezTo>
                      <a:pt x="65868" y="2280"/>
                      <a:pt x="65868" y="1125"/>
                      <a:pt x="65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1687;p40">
                <a:extLst>
                  <a:ext uri="{FF2B5EF4-FFF2-40B4-BE49-F238E27FC236}">
                    <a16:creationId xmlns:a16="http://schemas.microsoft.com/office/drawing/2014/main" id="{7AAC9C0E-5CBC-BD4A-25D9-BF61DBC0D989}"/>
                  </a:ext>
                </a:extLst>
              </p:cNvPr>
              <p:cNvSpPr/>
              <p:nvPr/>
            </p:nvSpPr>
            <p:spPr>
              <a:xfrm>
                <a:off x="11973125" y="4956300"/>
                <a:ext cx="1647475" cy="84350"/>
              </a:xfrm>
              <a:custGeom>
                <a:avLst/>
                <a:gdLst/>
                <a:ahLst/>
                <a:cxnLst/>
                <a:rect l="l" t="t" r="r" b="b"/>
                <a:pathLst>
                  <a:path w="65899" h="3374" extrusionOk="0">
                    <a:moveTo>
                      <a:pt x="1" y="0"/>
                    </a:moveTo>
                    <a:lnTo>
                      <a:pt x="1" y="3374"/>
                    </a:lnTo>
                    <a:lnTo>
                      <a:pt x="65868" y="3374"/>
                    </a:lnTo>
                    <a:cubicBezTo>
                      <a:pt x="65899" y="2219"/>
                      <a:pt x="65899" y="1094"/>
                      <a:pt x="658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1688;p40">
                <a:extLst>
                  <a:ext uri="{FF2B5EF4-FFF2-40B4-BE49-F238E27FC236}">
                    <a16:creationId xmlns:a16="http://schemas.microsoft.com/office/drawing/2014/main" id="{95562956-5B62-1300-8FF0-DA028C87E2BC}"/>
                  </a:ext>
                </a:extLst>
              </p:cNvPr>
              <p:cNvSpPr/>
              <p:nvPr/>
            </p:nvSpPr>
            <p:spPr>
              <a:xfrm>
                <a:off x="11973900" y="5146250"/>
                <a:ext cx="1644425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5777" h="3375" extrusionOk="0">
                    <a:moveTo>
                      <a:pt x="0" y="1"/>
                    </a:moveTo>
                    <a:cubicBezTo>
                      <a:pt x="0" y="1217"/>
                      <a:pt x="31" y="2311"/>
                      <a:pt x="31" y="3375"/>
                    </a:cubicBezTo>
                    <a:lnTo>
                      <a:pt x="65655" y="3375"/>
                    </a:lnTo>
                    <a:cubicBezTo>
                      <a:pt x="65685" y="2220"/>
                      <a:pt x="65716" y="1095"/>
                      <a:pt x="657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1689;p40">
                <a:extLst>
                  <a:ext uri="{FF2B5EF4-FFF2-40B4-BE49-F238E27FC236}">
                    <a16:creationId xmlns:a16="http://schemas.microsoft.com/office/drawing/2014/main" id="{69850AC7-B381-F1D4-7126-95BB27E70FE7}"/>
                  </a:ext>
                </a:extLst>
              </p:cNvPr>
              <p:cNvSpPr/>
              <p:nvPr/>
            </p:nvSpPr>
            <p:spPr>
              <a:xfrm>
                <a:off x="10881925" y="1238900"/>
                <a:ext cx="3526700" cy="2480325"/>
              </a:xfrm>
              <a:custGeom>
                <a:avLst/>
                <a:gdLst/>
                <a:ahLst/>
                <a:cxnLst/>
                <a:rect l="l" t="t" r="r" b="b"/>
                <a:pathLst>
                  <a:path w="141068" h="99213" extrusionOk="0">
                    <a:moveTo>
                      <a:pt x="132344" y="99212"/>
                    </a:moveTo>
                    <a:lnTo>
                      <a:pt x="8724" y="99212"/>
                    </a:lnTo>
                    <a:cubicBezTo>
                      <a:pt x="3922" y="99212"/>
                      <a:pt x="1" y="95291"/>
                      <a:pt x="1" y="90519"/>
                    </a:cubicBezTo>
                    <a:lnTo>
                      <a:pt x="1" y="8724"/>
                    </a:lnTo>
                    <a:cubicBezTo>
                      <a:pt x="1" y="3922"/>
                      <a:pt x="3922" y="1"/>
                      <a:pt x="8724" y="1"/>
                    </a:cubicBezTo>
                    <a:lnTo>
                      <a:pt x="132344" y="1"/>
                    </a:lnTo>
                    <a:cubicBezTo>
                      <a:pt x="137146" y="1"/>
                      <a:pt x="141067" y="3922"/>
                      <a:pt x="141067" y="8724"/>
                    </a:cubicBezTo>
                    <a:lnTo>
                      <a:pt x="141067" y="90519"/>
                    </a:lnTo>
                    <a:cubicBezTo>
                      <a:pt x="141067" y="95352"/>
                      <a:pt x="137176" y="99212"/>
                      <a:pt x="132344" y="9921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4BDE7">
                      <a:alpha val="63921"/>
                    </a:srgbClr>
                  </a:gs>
                  <a:gs pos="100000">
                    <a:srgbClr val="84BDE7">
                      <a:alpha val="10196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1690;p40">
                <a:extLst>
                  <a:ext uri="{FF2B5EF4-FFF2-40B4-BE49-F238E27FC236}">
                    <a16:creationId xmlns:a16="http://schemas.microsoft.com/office/drawing/2014/main" id="{66E8F524-EC9A-7199-CECC-B2335A452BF7}"/>
                  </a:ext>
                </a:extLst>
              </p:cNvPr>
              <p:cNvSpPr/>
              <p:nvPr/>
            </p:nvSpPr>
            <p:spPr>
              <a:xfrm>
                <a:off x="10881925" y="1238900"/>
                <a:ext cx="3526700" cy="2480325"/>
              </a:xfrm>
              <a:custGeom>
                <a:avLst/>
                <a:gdLst/>
                <a:ahLst/>
                <a:cxnLst/>
                <a:rect l="l" t="t" r="r" b="b"/>
                <a:pathLst>
                  <a:path w="141068" h="99213" fill="none" extrusionOk="0">
                    <a:moveTo>
                      <a:pt x="132344" y="99212"/>
                    </a:moveTo>
                    <a:lnTo>
                      <a:pt x="8724" y="99212"/>
                    </a:lnTo>
                    <a:cubicBezTo>
                      <a:pt x="3922" y="99212"/>
                      <a:pt x="1" y="95291"/>
                      <a:pt x="1" y="90519"/>
                    </a:cubicBezTo>
                    <a:lnTo>
                      <a:pt x="1" y="8724"/>
                    </a:lnTo>
                    <a:cubicBezTo>
                      <a:pt x="1" y="3922"/>
                      <a:pt x="3922" y="1"/>
                      <a:pt x="8724" y="1"/>
                    </a:cubicBezTo>
                    <a:lnTo>
                      <a:pt x="132344" y="1"/>
                    </a:lnTo>
                    <a:cubicBezTo>
                      <a:pt x="137146" y="1"/>
                      <a:pt x="141067" y="3922"/>
                      <a:pt x="141067" y="8724"/>
                    </a:cubicBezTo>
                    <a:lnTo>
                      <a:pt x="141067" y="90519"/>
                    </a:lnTo>
                    <a:cubicBezTo>
                      <a:pt x="141067" y="95352"/>
                      <a:pt x="137176" y="99212"/>
                      <a:pt x="132344" y="99212"/>
                    </a:cubicBezTo>
                    <a:close/>
                  </a:path>
                </a:pathLst>
              </a:custGeom>
              <a:noFill/>
              <a:ln w="2202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1691;p40">
                <a:extLst>
                  <a:ext uri="{FF2B5EF4-FFF2-40B4-BE49-F238E27FC236}">
                    <a16:creationId xmlns:a16="http://schemas.microsoft.com/office/drawing/2014/main" id="{E67B05CC-70C6-6244-09A8-60091792C579}"/>
                  </a:ext>
                </a:extLst>
              </p:cNvPr>
              <p:cNvSpPr/>
              <p:nvPr/>
            </p:nvSpPr>
            <p:spPr>
              <a:xfrm>
                <a:off x="10381150" y="1526150"/>
                <a:ext cx="632275" cy="1265250"/>
              </a:xfrm>
              <a:custGeom>
                <a:avLst/>
                <a:gdLst/>
                <a:ahLst/>
                <a:cxnLst/>
                <a:rect l="l" t="t" r="r" b="b"/>
                <a:pathLst>
                  <a:path w="25291" h="50610" fill="none" extrusionOk="0">
                    <a:moveTo>
                      <a:pt x="25290" y="50609"/>
                    </a:moveTo>
                    <a:cubicBezTo>
                      <a:pt x="11308" y="50609"/>
                      <a:pt x="1" y="39272"/>
                      <a:pt x="1" y="25290"/>
                    </a:cubicBezTo>
                    <a:cubicBezTo>
                      <a:pt x="1" y="11308"/>
                      <a:pt x="11308" y="0"/>
                      <a:pt x="25290" y="0"/>
                    </a:cubicBezTo>
                  </a:path>
                </a:pathLst>
              </a:custGeom>
              <a:noFill/>
              <a:ln w="28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1692;p40">
                <a:extLst>
                  <a:ext uri="{FF2B5EF4-FFF2-40B4-BE49-F238E27FC236}">
                    <a16:creationId xmlns:a16="http://schemas.microsoft.com/office/drawing/2014/main" id="{12EBD037-804A-1021-CA80-493E698A500D}"/>
                  </a:ext>
                </a:extLst>
              </p:cNvPr>
              <p:cNvSpPr/>
              <p:nvPr/>
            </p:nvSpPr>
            <p:spPr>
              <a:xfrm>
                <a:off x="11013400" y="1637850"/>
                <a:ext cx="520550" cy="1041075"/>
              </a:xfrm>
              <a:custGeom>
                <a:avLst/>
                <a:gdLst/>
                <a:ahLst/>
                <a:cxnLst/>
                <a:rect l="l" t="t" r="r" b="b"/>
                <a:pathLst>
                  <a:path w="20822" h="41643" fill="none" extrusionOk="0">
                    <a:moveTo>
                      <a:pt x="0" y="1"/>
                    </a:moveTo>
                    <a:cubicBezTo>
                      <a:pt x="11520" y="1"/>
                      <a:pt x="20821" y="9362"/>
                      <a:pt x="20821" y="20822"/>
                    </a:cubicBezTo>
                    <a:cubicBezTo>
                      <a:pt x="20821" y="32341"/>
                      <a:pt x="11490" y="41643"/>
                      <a:pt x="0" y="41643"/>
                    </a:cubicBezTo>
                  </a:path>
                </a:pathLst>
              </a:custGeom>
              <a:noFill/>
              <a:ln w="28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1693;p40">
                <a:extLst>
                  <a:ext uri="{FF2B5EF4-FFF2-40B4-BE49-F238E27FC236}">
                    <a16:creationId xmlns:a16="http://schemas.microsoft.com/office/drawing/2014/main" id="{C7870ABC-93E4-3B0C-98ED-9FBF584296FA}"/>
                  </a:ext>
                </a:extLst>
              </p:cNvPr>
              <p:cNvSpPr/>
              <p:nvPr/>
            </p:nvSpPr>
            <p:spPr>
              <a:xfrm>
                <a:off x="10603800" y="1749550"/>
                <a:ext cx="409625" cy="818425"/>
              </a:xfrm>
              <a:custGeom>
                <a:avLst/>
                <a:gdLst/>
                <a:ahLst/>
                <a:cxnLst/>
                <a:rect l="l" t="t" r="r" b="b"/>
                <a:pathLst>
                  <a:path w="16385" h="32737" fill="none" extrusionOk="0">
                    <a:moveTo>
                      <a:pt x="16384" y="32737"/>
                    </a:moveTo>
                    <a:cubicBezTo>
                      <a:pt x="7357" y="32737"/>
                      <a:pt x="1" y="25411"/>
                      <a:pt x="1" y="16354"/>
                    </a:cubicBezTo>
                    <a:cubicBezTo>
                      <a:pt x="1" y="7326"/>
                      <a:pt x="7357" y="1"/>
                      <a:pt x="16384" y="1"/>
                    </a:cubicBezTo>
                  </a:path>
                </a:pathLst>
              </a:custGeom>
              <a:noFill/>
              <a:ln w="28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1694;p40">
                <a:extLst>
                  <a:ext uri="{FF2B5EF4-FFF2-40B4-BE49-F238E27FC236}">
                    <a16:creationId xmlns:a16="http://schemas.microsoft.com/office/drawing/2014/main" id="{64D1FED3-B1B4-C314-0450-DD617D011557}"/>
                  </a:ext>
                </a:extLst>
              </p:cNvPr>
              <p:cNvSpPr/>
              <p:nvPr/>
            </p:nvSpPr>
            <p:spPr>
              <a:xfrm>
                <a:off x="11013400" y="1861250"/>
                <a:ext cx="297125" cy="595025"/>
              </a:xfrm>
              <a:custGeom>
                <a:avLst/>
                <a:gdLst/>
                <a:ahLst/>
                <a:cxnLst/>
                <a:rect l="l" t="t" r="r" b="b"/>
                <a:pathLst>
                  <a:path w="11885" h="23801" fill="none" extrusionOk="0">
                    <a:moveTo>
                      <a:pt x="0" y="1"/>
                    </a:moveTo>
                    <a:cubicBezTo>
                      <a:pt x="6566" y="1"/>
                      <a:pt x="11885" y="5320"/>
                      <a:pt x="11885" y="11886"/>
                    </a:cubicBezTo>
                    <a:cubicBezTo>
                      <a:pt x="11885" y="18481"/>
                      <a:pt x="6566" y="23801"/>
                      <a:pt x="0" y="23801"/>
                    </a:cubicBezTo>
                  </a:path>
                </a:pathLst>
              </a:custGeom>
              <a:noFill/>
              <a:ln w="28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1695;p40">
                <a:extLst>
                  <a:ext uri="{FF2B5EF4-FFF2-40B4-BE49-F238E27FC236}">
                    <a16:creationId xmlns:a16="http://schemas.microsoft.com/office/drawing/2014/main" id="{07B45371-CBC1-C326-F05E-F90A127CFB1E}"/>
                  </a:ext>
                </a:extLst>
              </p:cNvPr>
              <p:cNvSpPr/>
              <p:nvPr/>
            </p:nvSpPr>
            <p:spPr>
              <a:xfrm>
                <a:off x="10808975" y="1953975"/>
                <a:ext cx="409600" cy="410350"/>
              </a:xfrm>
              <a:custGeom>
                <a:avLst/>
                <a:gdLst/>
                <a:ahLst/>
                <a:cxnLst/>
                <a:rect l="l" t="t" r="r" b="b"/>
                <a:pathLst>
                  <a:path w="16384" h="16414" fill="none" extrusionOk="0">
                    <a:moveTo>
                      <a:pt x="9910" y="973"/>
                    </a:moveTo>
                    <a:cubicBezTo>
                      <a:pt x="13891" y="1915"/>
                      <a:pt x="16384" y="5927"/>
                      <a:pt x="15442" y="9909"/>
                    </a:cubicBezTo>
                    <a:cubicBezTo>
                      <a:pt x="14499" y="13921"/>
                      <a:pt x="10487" y="16414"/>
                      <a:pt x="6475" y="15441"/>
                    </a:cubicBezTo>
                    <a:cubicBezTo>
                      <a:pt x="2463" y="14499"/>
                      <a:pt x="1" y="10487"/>
                      <a:pt x="943" y="6505"/>
                    </a:cubicBezTo>
                    <a:cubicBezTo>
                      <a:pt x="1885" y="2493"/>
                      <a:pt x="5897" y="0"/>
                      <a:pt x="9910" y="973"/>
                    </a:cubicBezTo>
                    <a:close/>
                  </a:path>
                </a:pathLst>
              </a:custGeom>
              <a:noFill/>
              <a:ln w="2812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1696;p40">
                <a:extLst>
                  <a:ext uri="{FF2B5EF4-FFF2-40B4-BE49-F238E27FC236}">
                    <a16:creationId xmlns:a16="http://schemas.microsoft.com/office/drawing/2014/main" id="{3F7E1D78-FB17-B060-3864-E1D036A0D5C6}"/>
                  </a:ext>
                </a:extLst>
              </p:cNvPr>
              <p:cNvSpPr/>
              <p:nvPr/>
            </p:nvSpPr>
            <p:spPr>
              <a:xfrm>
                <a:off x="10907000" y="2062325"/>
                <a:ext cx="213550" cy="193650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7746" extrusionOk="0">
                    <a:moveTo>
                      <a:pt x="4272" y="1"/>
                    </a:moveTo>
                    <a:cubicBezTo>
                      <a:pt x="2510" y="1"/>
                      <a:pt x="930" y="1195"/>
                      <a:pt x="487" y="2991"/>
                    </a:cubicBezTo>
                    <a:cubicBezTo>
                      <a:pt x="1" y="5058"/>
                      <a:pt x="1308" y="7156"/>
                      <a:pt x="3375" y="7642"/>
                    </a:cubicBezTo>
                    <a:cubicBezTo>
                      <a:pt x="3675" y="7712"/>
                      <a:pt x="3976" y="7745"/>
                      <a:pt x="4271" y="7745"/>
                    </a:cubicBezTo>
                    <a:cubicBezTo>
                      <a:pt x="6033" y="7745"/>
                      <a:pt x="7613" y="6551"/>
                      <a:pt x="8056" y="4754"/>
                    </a:cubicBezTo>
                    <a:cubicBezTo>
                      <a:pt x="8542" y="2688"/>
                      <a:pt x="7235" y="590"/>
                      <a:pt x="5168" y="104"/>
                    </a:cubicBezTo>
                    <a:cubicBezTo>
                      <a:pt x="4867" y="34"/>
                      <a:pt x="4567" y="1"/>
                      <a:pt x="427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1697;p40">
                <a:extLst>
                  <a:ext uri="{FF2B5EF4-FFF2-40B4-BE49-F238E27FC236}">
                    <a16:creationId xmlns:a16="http://schemas.microsoft.com/office/drawing/2014/main" id="{6DC1BB02-746B-EDD8-4D58-39558B68486D}"/>
                  </a:ext>
                </a:extLst>
              </p:cNvPr>
              <p:cNvSpPr/>
              <p:nvPr/>
            </p:nvSpPr>
            <p:spPr>
              <a:xfrm>
                <a:off x="10524775" y="1662175"/>
                <a:ext cx="991700" cy="991675"/>
              </a:xfrm>
              <a:custGeom>
                <a:avLst/>
                <a:gdLst/>
                <a:ahLst/>
                <a:cxnLst/>
                <a:rect l="l" t="t" r="r" b="b"/>
                <a:pathLst>
                  <a:path w="39668" h="39667" extrusionOk="0">
                    <a:moveTo>
                      <a:pt x="39667" y="19818"/>
                    </a:moveTo>
                    <a:cubicBezTo>
                      <a:pt x="39667" y="30761"/>
                      <a:pt x="30791" y="39666"/>
                      <a:pt x="19849" y="39666"/>
                    </a:cubicBezTo>
                    <a:cubicBezTo>
                      <a:pt x="8907" y="39666"/>
                      <a:pt x="1" y="30761"/>
                      <a:pt x="1" y="19818"/>
                    </a:cubicBezTo>
                    <a:cubicBezTo>
                      <a:pt x="1" y="8876"/>
                      <a:pt x="8907" y="0"/>
                      <a:pt x="19849" y="0"/>
                    </a:cubicBezTo>
                    <a:cubicBezTo>
                      <a:pt x="30791" y="0"/>
                      <a:pt x="39667" y="8876"/>
                      <a:pt x="39667" y="19818"/>
                    </a:cubicBez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1698;p40">
                <a:extLst>
                  <a:ext uri="{FF2B5EF4-FFF2-40B4-BE49-F238E27FC236}">
                    <a16:creationId xmlns:a16="http://schemas.microsoft.com/office/drawing/2014/main" id="{A7B72D17-F2BC-8BF0-09D4-F7D8C1B6E325}"/>
                  </a:ext>
                </a:extLst>
              </p:cNvPr>
              <p:cNvSpPr/>
              <p:nvPr/>
            </p:nvSpPr>
            <p:spPr>
              <a:xfrm>
                <a:off x="10729950" y="1867350"/>
                <a:ext cx="581350" cy="581325"/>
              </a:xfrm>
              <a:custGeom>
                <a:avLst/>
                <a:gdLst/>
                <a:ahLst/>
                <a:cxnLst/>
                <a:rect l="l" t="t" r="r" b="b"/>
                <a:pathLst>
                  <a:path w="23254" h="23253" extrusionOk="0">
                    <a:moveTo>
                      <a:pt x="23253" y="11611"/>
                    </a:moveTo>
                    <a:cubicBezTo>
                      <a:pt x="23253" y="18025"/>
                      <a:pt x="18056" y="23253"/>
                      <a:pt x="11642" y="23253"/>
                    </a:cubicBezTo>
                    <a:cubicBezTo>
                      <a:pt x="5229" y="23253"/>
                      <a:pt x="0" y="18025"/>
                      <a:pt x="0" y="11611"/>
                    </a:cubicBezTo>
                    <a:cubicBezTo>
                      <a:pt x="0" y="5198"/>
                      <a:pt x="5229" y="0"/>
                      <a:pt x="11642" y="0"/>
                    </a:cubicBezTo>
                    <a:cubicBezTo>
                      <a:pt x="18056" y="0"/>
                      <a:pt x="23253" y="5198"/>
                      <a:pt x="23253" y="11611"/>
                    </a:cubicBez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1699;p40">
                <a:extLst>
                  <a:ext uri="{FF2B5EF4-FFF2-40B4-BE49-F238E27FC236}">
                    <a16:creationId xmlns:a16="http://schemas.microsoft.com/office/drawing/2014/main" id="{D6682F49-4657-1D8A-3D26-2FADBABC2BBA}"/>
                  </a:ext>
                </a:extLst>
              </p:cNvPr>
              <p:cNvSpPr/>
              <p:nvPr/>
            </p:nvSpPr>
            <p:spPr>
              <a:xfrm>
                <a:off x="13163875" y="1450150"/>
                <a:ext cx="1215100" cy="829075"/>
              </a:xfrm>
              <a:custGeom>
                <a:avLst/>
                <a:gdLst/>
                <a:ahLst/>
                <a:cxnLst/>
                <a:rect l="l" t="t" r="r" b="b"/>
                <a:pathLst>
                  <a:path w="48604" h="33163" extrusionOk="0">
                    <a:moveTo>
                      <a:pt x="3679" y="1"/>
                    </a:moveTo>
                    <a:cubicBezTo>
                      <a:pt x="1673" y="1"/>
                      <a:pt x="1" y="1642"/>
                      <a:pt x="1" y="3679"/>
                    </a:cubicBezTo>
                    <a:lnTo>
                      <a:pt x="1" y="29485"/>
                    </a:lnTo>
                    <a:cubicBezTo>
                      <a:pt x="1" y="31491"/>
                      <a:pt x="1642" y="33162"/>
                      <a:pt x="3679" y="33162"/>
                    </a:cubicBezTo>
                    <a:lnTo>
                      <a:pt x="44926" y="33162"/>
                    </a:lnTo>
                    <a:cubicBezTo>
                      <a:pt x="46932" y="33162"/>
                      <a:pt x="48604" y="31521"/>
                      <a:pt x="48604" y="29485"/>
                    </a:cubicBezTo>
                    <a:lnTo>
                      <a:pt x="48604" y="3679"/>
                    </a:lnTo>
                    <a:cubicBezTo>
                      <a:pt x="48604" y="1673"/>
                      <a:pt x="46962" y="1"/>
                      <a:pt x="44926" y="1"/>
                    </a:cubicBezTo>
                    <a:close/>
                  </a:path>
                </a:pathLst>
              </a:custGeom>
              <a:solidFill>
                <a:srgbClr val="92F7FF">
                  <a:alpha val="40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1700;p40">
                <a:extLst>
                  <a:ext uri="{FF2B5EF4-FFF2-40B4-BE49-F238E27FC236}">
                    <a16:creationId xmlns:a16="http://schemas.microsoft.com/office/drawing/2014/main" id="{61BBE2DE-8CD4-DCC9-DCDF-3B8DE214AC38}"/>
                  </a:ext>
                </a:extLst>
              </p:cNvPr>
              <p:cNvSpPr/>
              <p:nvPr/>
            </p:nvSpPr>
            <p:spPr>
              <a:xfrm>
                <a:off x="13163875" y="1450150"/>
                <a:ext cx="1215100" cy="829075"/>
              </a:xfrm>
              <a:custGeom>
                <a:avLst/>
                <a:gdLst/>
                <a:ahLst/>
                <a:cxnLst/>
                <a:rect l="l" t="t" r="r" b="b"/>
                <a:pathLst>
                  <a:path w="48604" h="33163" fill="none" extrusionOk="0">
                    <a:moveTo>
                      <a:pt x="44926" y="33162"/>
                    </a:moveTo>
                    <a:lnTo>
                      <a:pt x="3679" y="33162"/>
                    </a:lnTo>
                    <a:cubicBezTo>
                      <a:pt x="1642" y="33162"/>
                      <a:pt x="1" y="31491"/>
                      <a:pt x="1" y="29485"/>
                    </a:cubicBezTo>
                    <a:lnTo>
                      <a:pt x="1" y="3679"/>
                    </a:lnTo>
                    <a:cubicBezTo>
                      <a:pt x="1" y="1642"/>
                      <a:pt x="1673" y="1"/>
                      <a:pt x="3679" y="1"/>
                    </a:cubicBezTo>
                    <a:lnTo>
                      <a:pt x="44926" y="1"/>
                    </a:lnTo>
                    <a:cubicBezTo>
                      <a:pt x="46962" y="1"/>
                      <a:pt x="48604" y="1673"/>
                      <a:pt x="48604" y="3679"/>
                    </a:cubicBezTo>
                    <a:lnTo>
                      <a:pt x="48604" y="29485"/>
                    </a:lnTo>
                    <a:cubicBezTo>
                      <a:pt x="48604" y="31521"/>
                      <a:pt x="46932" y="33162"/>
                      <a:pt x="44926" y="33162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C9D9F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1701;p40">
                <a:extLst>
                  <a:ext uri="{FF2B5EF4-FFF2-40B4-BE49-F238E27FC236}">
                    <a16:creationId xmlns:a16="http://schemas.microsoft.com/office/drawing/2014/main" id="{750AD331-6026-BDEA-F863-AA527723EFB1}"/>
                  </a:ext>
                </a:extLst>
              </p:cNvPr>
              <p:cNvSpPr/>
              <p:nvPr/>
            </p:nvSpPr>
            <p:spPr>
              <a:xfrm>
                <a:off x="14128950" y="1584650"/>
                <a:ext cx="95000" cy="95025"/>
              </a:xfrm>
              <a:custGeom>
                <a:avLst/>
                <a:gdLst/>
                <a:ahLst/>
                <a:cxnLst/>
                <a:rect l="l" t="t" r="r" b="b"/>
                <a:pathLst>
                  <a:path w="3800" h="3801" extrusionOk="0">
                    <a:moveTo>
                      <a:pt x="1915" y="1"/>
                    </a:moveTo>
                    <a:cubicBezTo>
                      <a:pt x="852" y="1"/>
                      <a:pt x="0" y="882"/>
                      <a:pt x="0" y="1916"/>
                    </a:cubicBezTo>
                    <a:cubicBezTo>
                      <a:pt x="0" y="2980"/>
                      <a:pt x="852" y="3800"/>
                      <a:pt x="1915" y="3800"/>
                    </a:cubicBezTo>
                    <a:cubicBezTo>
                      <a:pt x="2979" y="3800"/>
                      <a:pt x="3800" y="2949"/>
                      <a:pt x="3800" y="1916"/>
                    </a:cubicBezTo>
                    <a:cubicBezTo>
                      <a:pt x="3800" y="882"/>
                      <a:pt x="2979" y="1"/>
                      <a:pt x="1915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1702;p40">
                <a:extLst>
                  <a:ext uri="{FF2B5EF4-FFF2-40B4-BE49-F238E27FC236}">
                    <a16:creationId xmlns:a16="http://schemas.microsoft.com/office/drawing/2014/main" id="{332486D4-0AD2-08E0-266B-EB85FE13FA5F}"/>
                  </a:ext>
                </a:extLst>
              </p:cNvPr>
              <p:cNvSpPr/>
              <p:nvPr/>
            </p:nvSpPr>
            <p:spPr>
              <a:xfrm>
                <a:off x="13377425" y="2058075"/>
                <a:ext cx="53200" cy="53225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129" extrusionOk="0">
                    <a:moveTo>
                      <a:pt x="1064" y="0"/>
                    </a:moveTo>
                    <a:cubicBezTo>
                      <a:pt x="517" y="0"/>
                      <a:pt x="0" y="456"/>
                      <a:pt x="0" y="1064"/>
                    </a:cubicBezTo>
                    <a:cubicBezTo>
                      <a:pt x="0" y="1642"/>
                      <a:pt x="456" y="2128"/>
                      <a:pt x="1064" y="2128"/>
                    </a:cubicBezTo>
                    <a:cubicBezTo>
                      <a:pt x="1641" y="2128"/>
                      <a:pt x="2128" y="1672"/>
                      <a:pt x="2128" y="1064"/>
                    </a:cubicBezTo>
                    <a:cubicBezTo>
                      <a:pt x="2128" y="487"/>
                      <a:pt x="1641" y="0"/>
                      <a:pt x="1064" y="0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1703;p40">
                <a:extLst>
                  <a:ext uri="{FF2B5EF4-FFF2-40B4-BE49-F238E27FC236}">
                    <a16:creationId xmlns:a16="http://schemas.microsoft.com/office/drawing/2014/main" id="{AA328324-61ED-D439-29E7-B9F899611FD9}"/>
                  </a:ext>
                </a:extLst>
              </p:cNvPr>
              <p:cNvSpPr/>
              <p:nvPr/>
            </p:nvSpPr>
            <p:spPr>
              <a:xfrm>
                <a:off x="14119825" y="2095300"/>
                <a:ext cx="41825" cy="4107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3" extrusionOk="0">
                    <a:moveTo>
                      <a:pt x="821" y="1"/>
                    </a:moveTo>
                    <a:cubicBezTo>
                      <a:pt x="365" y="1"/>
                      <a:pt x="1" y="365"/>
                      <a:pt x="1" y="821"/>
                    </a:cubicBezTo>
                    <a:cubicBezTo>
                      <a:pt x="1" y="1277"/>
                      <a:pt x="365" y="1642"/>
                      <a:pt x="821" y="1642"/>
                    </a:cubicBezTo>
                    <a:cubicBezTo>
                      <a:pt x="1277" y="1642"/>
                      <a:pt x="1672" y="1277"/>
                      <a:pt x="1672" y="821"/>
                    </a:cubicBezTo>
                    <a:cubicBezTo>
                      <a:pt x="1672" y="365"/>
                      <a:pt x="1277" y="1"/>
                      <a:pt x="821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1704;p40">
                <a:extLst>
                  <a:ext uri="{FF2B5EF4-FFF2-40B4-BE49-F238E27FC236}">
                    <a16:creationId xmlns:a16="http://schemas.microsoft.com/office/drawing/2014/main" id="{7C59F428-E6DB-8E89-859F-3607998C972F}"/>
                  </a:ext>
                </a:extLst>
              </p:cNvPr>
              <p:cNvSpPr/>
              <p:nvPr/>
            </p:nvSpPr>
            <p:spPr>
              <a:xfrm>
                <a:off x="13502800" y="1639375"/>
                <a:ext cx="95000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3800" h="3800" extrusionOk="0">
                    <a:moveTo>
                      <a:pt x="1915" y="0"/>
                    </a:moveTo>
                    <a:cubicBezTo>
                      <a:pt x="851" y="0"/>
                      <a:pt x="0" y="821"/>
                      <a:pt x="0" y="1885"/>
                    </a:cubicBezTo>
                    <a:cubicBezTo>
                      <a:pt x="0" y="2949"/>
                      <a:pt x="851" y="3800"/>
                      <a:pt x="1915" y="3800"/>
                    </a:cubicBezTo>
                    <a:cubicBezTo>
                      <a:pt x="2949" y="3800"/>
                      <a:pt x="3800" y="2949"/>
                      <a:pt x="3800" y="1885"/>
                    </a:cubicBezTo>
                    <a:cubicBezTo>
                      <a:pt x="3800" y="821"/>
                      <a:pt x="2949" y="0"/>
                      <a:pt x="1915" y="0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1705;p40">
                <a:extLst>
                  <a:ext uri="{FF2B5EF4-FFF2-40B4-BE49-F238E27FC236}">
                    <a16:creationId xmlns:a16="http://schemas.microsoft.com/office/drawing/2014/main" id="{AF37BE9A-5F49-2678-2DFD-D6E15F1BB7EE}"/>
                  </a:ext>
                </a:extLst>
              </p:cNvPr>
              <p:cNvSpPr/>
              <p:nvPr/>
            </p:nvSpPr>
            <p:spPr>
              <a:xfrm>
                <a:off x="14080325" y="1283750"/>
                <a:ext cx="496975" cy="340450"/>
              </a:xfrm>
              <a:custGeom>
                <a:avLst/>
                <a:gdLst/>
                <a:ahLst/>
                <a:cxnLst/>
                <a:rect l="l" t="t" r="r" b="b"/>
                <a:pathLst>
                  <a:path w="19879" h="13618" extrusionOk="0">
                    <a:moveTo>
                      <a:pt x="1520" y="0"/>
                    </a:moveTo>
                    <a:cubicBezTo>
                      <a:pt x="699" y="0"/>
                      <a:pt x="0" y="699"/>
                      <a:pt x="0" y="1520"/>
                    </a:cubicBezTo>
                    <a:lnTo>
                      <a:pt x="0" y="12098"/>
                    </a:lnTo>
                    <a:cubicBezTo>
                      <a:pt x="0" y="12918"/>
                      <a:pt x="699" y="13617"/>
                      <a:pt x="1520" y="13617"/>
                    </a:cubicBezTo>
                    <a:lnTo>
                      <a:pt x="18359" y="13617"/>
                    </a:lnTo>
                    <a:cubicBezTo>
                      <a:pt x="19210" y="13617"/>
                      <a:pt x="19879" y="12918"/>
                      <a:pt x="19879" y="12098"/>
                    </a:cubicBezTo>
                    <a:lnTo>
                      <a:pt x="19879" y="1520"/>
                    </a:lnTo>
                    <a:cubicBezTo>
                      <a:pt x="19879" y="699"/>
                      <a:pt x="19210" y="0"/>
                      <a:pt x="18359" y="0"/>
                    </a:cubicBezTo>
                    <a:close/>
                  </a:path>
                </a:pathLst>
              </a:custGeom>
              <a:solidFill>
                <a:srgbClr val="92F7FF">
                  <a:alpha val="40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1706;p40">
                <a:extLst>
                  <a:ext uri="{FF2B5EF4-FFF2-40B4-BE49-F238E27FC236}">
                    <a16:creationId xmlns:a16="http://schemas.microsoft.com/office/drawing/2014/main" id="{C0360931-815D-9A99-F363-EF69161A3309}"/>
                  </a:ext>
                </a:extLst>
              </p:cNvPr>
              <p:cNvSpPr/>
              <p:nvPr/>
            </p:nvSpPr>
            <p:spPr>
              <a:xfrm>
                <a:off x="14080325" y="1283750"/>
                <a:ext cx="496975" cy="340450"/>
              </a:xfrm>
              <a:custGeom>
                <a:avLst/>
                <a:gdLst/>
                <a:ahLst/>
                <a:cxnLst/>
                <a:rect l="l" t="t" r="r" b="b"/>
                <a:pathLst>
                  <a:path w="19879" h="13618" fill="none" extrusionOk="0">
                    <a:moveTo>
                      <a:pt x="18359" y="13617"/>
                    </a:moveTo>
                    <a:lnTo>
                      <a:pt x="1520" y="13617"/>
                    </a:lnTo>
                    <a:cubicBezTo>
                      <a:pt x="699" y="13617"/>
                      <a:pt x="0" y="12918"/>
                      <a:pt x="0" y="12098"/>
                    </a:cubicBezTo>
                    <a:lnTo>
                      <a:pt x="0" y="1520"/>
                    </a:lnTo>
                    <a:cubicBezTo>
                      <a:pt x="0" y="699"/>
                      <a:pt x="699" y="0"/>
                      <a:pt x="1520" y="0"/>
                    </a:cubicBezTo>
                    <a:lnTo>
                      <a:pt x="18359" y="0"/>
                    </a:lnTo>
                    <a:cubicBezTo>
                      <a:pt x="19210" y="0"/>
                      <a:pt x="19879" y="699"/>
                      <a:pt x="19879" y="1520"/>
                    </a:cubicBezTo>
                    <a:lnTo>
                      <a:pt x="19879" y="12098"/>
                    </a:lnTo>
                    <a:cubicBezTo>
                      <a:pt x="19879" y="12918"/>
                      <a:pt x="19210" y="13617"/>
                      <a:pt x="18359" y="13617"/>
                    </a:cubicBezTo>
                    <a:close/>
                  </a:path>
                </a:pathLst>
              </a:custGeom>
              <a:solidFill>
                <a:srgbClr val="92F7FF">
                  <a:alpha val="40650"/>
                </a:srgbClr>
              </a:solidFill>
              <a:ln w="3800" cap="flat" cmpd="sng">
                <a:solidFill>
                  <a:srgbClr val="C9D9F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1707;p40">
                <a:extLst>
                  <a:ext uri="{FF2B5EF4-FFF2-40B4-BE49-F238E27FC236}">
                    <a16:creationId xmlns:a16="http://schemas.microsoft.com/office/drawing/2014/main" id="{9736A79D-C6D2-52F8-37A1-CF1BD69FF276}"/>
                  </a:ext>
                </a:extLst>
              </p:cNvPr>
              <p:cNvSpPr/>
              <p:nvPr/>
            </p:nvSpPr>
            <p:spPr>
              <a:xfrm>
                <a:off x="14475450" y="1339975"/>
                <a:ext cx="380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1" y="1"/>
                    </a:moveTo>
                    <a:cubicBezTo>
                      <a:pt x="335" y="1"/>
                      <a:pt x="1" y="335"/>
                      <a:pt x="1" y="760"/>
                    </a:cubicBezTo>
                    <a:cubicBezTo>
                      <a:pt x="1" y="1186"/>
                      <a:pt x="335" y="1520"/>
                      <a:pt x="761" y="1520"/>
                    </a:cubicBezTo>
                    <a:cubicBezTo>
                      <a:pt x="1186" y="1520"/>
                      <a:pt x="1521" y="1186"/>
                      <a:pt x="1521" y="760"/>
                    </a:cubicBezTo>
                    <a:cubicBezTo>
                      <a:pt x="1521" y="335"/>
                      <a:pt x="1186" y="1"/>
                      <a:pt x="761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1708;p40">
                <a:extLst>
                  <a:ext uri="{FF2B5EF4-FFF2-40B4-BE49-F238E27FC236}">
                    <a16:creationId xmlns:a16="http://schemas.microsoft.com/office/drawing/2014/main" id="{C9F773FF-3DD4-C93C-F32A-58D21C2449D7}"/>
                  </a:ext>
                </a:extLst>
              </p:cNvPr>
              <p:cNvSpPr/>
              <p:nvPr/>
            </p:nvSpPr>
            <p:spPr>
              <a:xfrm>
                <a:off x="14166950" y="1533000"/>
                <a:ext cx="22825" cy="22800"/>
              </a:xfrm>
              <a:custGeom>
                <a:avLst/>
                <a:gdLst/>
                <a:ahLst/>
                <a:cxnLst/>
                <a:rect l="l" t="t" r="r" b="b"/>
                <a:pathLst>
                  <a:path w="913" h="912" extrusionOk="0">
                    <a:moveTo>
                      <a:pt x="456" y="0"/>
                    </a:moveTo>
                    <a:cubicBezTo>
                      <a:pt x="183" y="0"/>
                      <a:pt x="0" y="213"/>
                      <a:pt x="0" y="456"/>
                    </a:cubicBezTo>
                    <a:cubicBezTo>
                      <a:pt x="0" y="699"/>
                      <a:pt x="243" y="912"/>
                      <a:pt x="456" y="912"/>
                    </a:cubicBezTo>
                    <a:cubicBezTo>
                      <a:pt x="730" y="912"/>
                      <a:pt x="912" y="669"/>
                      <a:pt x="912" y="456"/>
                    </a:cubicBezTo>
                    <a:cubicBezTo>
                      <a:pt x="912" y="182"/>
                      <a:pt x="699" y="0"/>
                      <a:pt x="456" y="0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1709;p40">
                <a:extLst>
                  <a:ext uri="{FF2B5EF4-FFF2-40B4-BE49-F238E27FC236}">
                    <a16:creationId xmlns:a16="http://schemas.microsoft.com/office/drawing/2014/main" id="{4D3A6B39-84A6-F5BD-8F83-09D79521EC2B}"/>
                  </a:ext>
                </a:extLst>
              </p:cNvPr>
              <p:cNvSpPr/>
              <p:nvPr/>
            </p:nvSpPr>
            <p:spPr>
              <a:xfrm>
                <a:off x="14470900" y="1548175"/>
                <a:ext cx="17500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70" extrusionOk="0">
                    <a:moveTo>
                      <a:pt x="335" y="1"/>
                    </a:moveTo>
                    <a:cubicBezTo>
                      <a:pt x="153" y="1"/>
                      <a:pt x="1" y="153"/>
                      <a:pt x="1" y="335"/>
                    </a:cubicBezTo>
                    <a:cubicBezTo>
                      <a:pt x="1" y="518"/>
                      <a:pt x="153" y="670"/>
                      <a:pt x="335" y="670"/>
                    </a:cubicBezTo>
                    <a:cubicBezTo>
                      <a:pt x="548" y="670"/>
                      <a:pt x="700" y="518"/>
                      <a:pt x="700" y="335"/>
                    </a:cubicBezTo>
                    <a:cubicBezTo>
                      <a:pt x="700" y="153"/>
                      <a:pt x="548" y="31"/>
                      <a:pt x="335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1710;p40">
                <a:extLst>
                  <a:ext uri="{FF2B5EF4-FFF2-40B4-BE49-F238E27FC236}">
                    <a16:creationId xmlns:a16="http://schemas.microsoft.com/office/drawing/2014/main" id="{3425F851-4CD6-D03C-D7D5-16214AA8CE3E}"/>
                  </a:ext>
                </a:extLst>
              </p:cNvPr>
              <p:cNvSpPr/>
              <p:nvPr/>
            </p:nvSpPr>
            <p:spPr>
              <a:xfrm>
                <a:off x="14219375" y="1362025"/>
                <a:ext cx="38025" cy="380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0" extrusionOk="0">
                    <a:moveTo>
                      <a:pt x="760" y="0"/>
                    </a:moveTo>
                    <a:cubicBezTo>
                      <a:pt x="335" y="0"/>
                      <a:pt x="1" y="334"/>
                      <a:pt x="1" y="760"/>
                    </a:cubicBezTo>
                    <a:cubicBezTo>
                      <a:pt x="1" y="1155"/>
                      <a:pt x="335" y="1520"/>
                      <a:pt x="760" y="1520"/>
                    </a:cubicBezTo>
                    <a:cubicBezTo>
                      <a:pt x="1186" y="1520"/>
                      <a:pt x="1520" y="1155"/>
                      <a:pt x="1520" y="760"/>
                    </a:cubicBezTo>
                    <a:cubicBezTo>
                      <a:pt x="1520" y="334"/>
                      <a:pt x="1186" y="0"/>
                      <a:pt x="760" y="0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1711;p40">
                <a:extLst>
                  <a:ext uri="{FF2B5EF4-FFF2-40B4-BE49-F238E27FC236}">
                    <a16:creationId xmlns:a16="http://schemas.microsoft.com/office/drawing/2014/main" id="{C4854C17-B4AE-CA14-6B97-69D33790F30A}"/>
                  </a:ext>
                </a:extLst>
              </p:cNvPr>
              <p:cNvSpPr/>
              <p:nvPr/>
            </p:nvSpPr>
            <p:spPr>
              <a:xfrm>
                <a:off x="12908550" y="2032225"/>
                <a:ext cx="497000" cy="340475"/>
              </a:xfrm>
              <a:custGeom>
                <a:avLst/>
                <a:gdLst/>
                <a:ahLst/>
                <a:cxnLst/>
                <a:rect l="l" t="t" r="r" b="b"/>
                <a:pathLst>
                  <a:path w="19880" h="13619" extrusionOk="0">
                    <a:moveTo>
                      <a:pt x="1521" y="1"/>
                    </a:moveTo>
                    <a:cubicBezTo>
                      <a:pt x="670" y="1"/>
                      <a:pt x="1" y="700"/>
                      <a:pt x="1" y="1521"/>
                    </a:cubicBezTo>
                    <a:lnTo>
                      <a:pt x="1" y="12098"/>
                    </a:lnTo>
                    <a:cubicBezTo>
                      <a:pt x="1" y="12919"/>
                      <a:pt x="670" y="13618"/>
                      <a:pt x="1521" y="13618"/>
                    </a:cubicBezTo>
                    <a:lnTo>
                      <a:pt x="18360" y="13618"/>
                    </a:lnTo>
                    <a:cubicBezTo>
                      <a:pt x="19181" y="13618"/>
                      <a:pt x="19819" y="12919"/>
                      <a:pt x="19880" y="12098"/>
                    </a:cubicBezTo>
                    <a:lnTo>
                      <a:pt x="19880" y="1521"/>
                    </a:lnTo>
                    <a:cubicBezTo>
                      <a:pt x="19880" y="700"/>
                      <a:pt x="19181" y="1"/>
                      <a:pt x="18360" y="1"/>
                    </a:cubicBezTo>
                    <a:close/>
                  </a:path>
                </a:pathLst>
              </a:custGeom>
              <a:solidFill>
                <a:srgbClr val="92F7FF">
                  <a:alpha val="40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1712;p40">
                <a:extLst>
                  <a:ext uri="{FF2B5EF4-FFF2-40B4-BE49-F238E27FC236}">
                    <a16:creationId xmlns:a16="http://schemas.microsoft.com/office/drawing/2014/main" id="{52B163B7-501A-6B16-DF10-F4BF0FF33133}"/>
                  </a:ext>
                </a:extLst>
              </p:cNvPr>
              <p:cNvSpPr/>
              <p:nvPr/>
            </p:nvSpPr>
            <p:spPr>
              <a:xfrm>
                <a:off x="12908550" y="2032225"/>
                <a:ext cx="497000" cy="340475"/>
              </a:xfrm>
              <a:custGeom>
                <a:avLst/>
                <a:gdLst/>
                <a:ahLst/>
                <a:cxnLst/>
                <a:rect l="l" t="t" r="r" b="b"/>
                <a:pathLst>
                  <a:path w="19880" h="13619" fill="none" extrusionOk="0">
                    <a:moveTo>
                      <a:pt x="18360" y="13618"/>
                    </a:moveTo>
                    <a:lnTo>
                      <a:pt x="1521" y="13618"/>
                    </a:lnTo>
                    <a:cubicBezTo>
                      <a:pt x="670" y="13618"/>
                      <a:pt x="1" y="12919"/>
                      <a:pt x="1" y="12098"/>
                    </a:cubicBezTo>
                    <a:lnTo>
                      <a:pt x="1" y="1521"/>
                    </a:lnTo>
                    <a:cubicBezTo>
                      <a:pt x="1" y="700"/>
                      <a:pt x="670" y="1"/>
                      <a:pt x="1521" y="1"/>
                    </a:cubicBezTo>
                    <a:lnTo>
                      <a:pt x="18360" y="1"/>
                    </a:lnTo>
                    <a:cubicBezTo>
                      <a:pt x="19181" y="1"/>
                      <a:pt x="19880" y="700"/>
                      <a:pt x="19880" y="1521"/>
                    </a:cubicBezTo>
                    <a:lnTo>
                      <a:pt x="19880" y="12098"/>
                    </a:lnTo>
                    <a:cubicBezTo>
                      <a:pt x="19819" y="12919"/>
                      <a:pt x="19181" y="13618"/>
                      <a:pt x="18360" y="13618"/>
                    </a:cubicBezTo>
                    <a:close/>
                  </a:path>
                </a:pathLst>
              </a:custGeom>
              <a:noFill/>
              <a:ln w="3800" cap="flat" cmpd="sng">
                <a:solidFill>
                  <a:srgbClr val="C9D9F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1713;p40">
                <a:extLst>
                  <a:ext uri="{FF2B5EF4-FFF2-40B4-BE49-F238E27FC236}">
                    <a16:creationId xmlns:a16="http://schemas.microsoft.com/office/drawing/2014/main" id="{C303A630-2F12-BD8E-6D75-90CC644C1AB5}"/>
                  </a:ext>
                </a:extLst>
              </p:cNvPr>
              <p:cNvSpPr/>
              <p:nvPr/>
            </p:nvSpPr>
            <p:spPr>
              <a:xfrm>
                <a:off x="13303700" y="2089225"/>
                <a:ext cx="380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1" y="1"/>
                    </a:moveTo>
                    <a:cubicBezTo>
                      <a:pt x="335" y="1"/>
                      <a:pt x="1" y="335"/>
                      <a:pt x="1" y="760"/>
                    </a:cubicBezTo>
                    <a:cubicBezTo>
                      <a:pt x="1" y="1186"/>
                      <a:pt x="335" y="1520"/>
                      <a:pt x="761" y="1520"/>
                    </a:cubicBezTo>
                    <a:cubicBezTo>
                      <a:pt x="1186" y="1520"/>
                      <a:pt x="1521" y="1186"/>
                      <a:pt x="1521" y="760"/>
                    </a:cubicBezTo>
                    <a:cubicBezTo>
                      <a:pt x="1521" y="335"/>
                      <a:pt x="1186" y="1"/>
                      <a:pt x="761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1714;p40">
                <a:extLst>
                  <a:ext uri="{FF2B5EF4-FFF2-40B4-BE49-F238E27FC236}">
                    <a16:creationId xmlns:a16="http://schemas.microsoft.com/office/drawing/2014/main" id="{F3D87592-CC32-0A3E-DC37-C9D79E694F7A}"/>
                  </a:ext>
                </a:extLst>
              </p:cNvPr>
              <p:cNvSpPr/>
              <p:nvPr/>
            </p:nvSpPr>
            <p:spPr>
              <a:xfrm>
                <a:off x="12993675" y="2281475"/>
                <a:ext cx="22825" cy="22825"/>
              </a:xfrm>
              <a:custGeom>
                <a:avLst/>
                <a:gdLst/>
                <a:ahLst/>
                <a:cxnLst/>
                <a:rect l="l" t="t" r="r" b="b"/>
                <a:pathLst>
                  <a:path w="913" h="913" extrusionOk="0">
                    <a:moveTo>
                      <a:pt x="456" y="1"/>
                    </a:moveTo>
                    <a:cubicBezTo>
                      <a:pt x="213" y="1"/>
                      <a:pt x="0" y="213"/>
                      <a:pt x="0" y="457"/>
                    </a:cubicBezTo>
                    <a:cubicBezTo>
                      <a:pt x="0" y="700"/>
                      <a:pt x="213" y="913"/>
                      <a:pt x="456" y="913"/>
                    </a:cubicBezTo>
                    <a:cubicBezTo>
                      <a:pt x="730" y="913"/>
                      <a:pt x="912" y="669"/>
                      <a:pt x="912" y="457"/>
                    </a:cubicBezTo>
                    <a:cubicBezTo>
                      <a:pt x="912" y="213"/>
                      <a:pt x="730" y="1"/>
                      <a:pt x="456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1715;p40">
                <a:extLst>
                  <a:ext uri="{FF2B5EF4-FFF2-40B4-BE49-F238E27FC236}">
                    <a16:creationId xmlns:a16="http://schemas.microsoft.com/office/drawing/2014/main" id="{1182AA64-80C0-F4EE-19C2-DEFCB30522A8}"/>
                  </a:ext>
                </a:extLst>
              </p:cNvPr>
              <p:cNvSpPr/>
              <p:nvPr/>
            </p:nvSpPr>
            <p:spPr>
              <a:xfrm>
                <a:off x="13298375" y="2297425"/>
                <a:ext cx="1752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70" extrusionOk="0">
                    <a:moveTo>
                      <a:pt x="366" y="1"/>
                    </a:moveTo>
                    <a:cubicBezTo>
                      <a:pt x="183" y="1"/>
                      <a:pt x="1" y="153"/>
                      <a:pt x="1" y="335"/>
                    </a:cubicBezTo>
                    <a:cubicBezTo>
                      <a:pt x="1" y="518"/>
                      <a:pt x="183" y="670"/>
                      <a:pt x="366" y="670"/>
                    </a:cubicBezTo>
                    <a:cubicBezTo>
                      <a:pt x="548" y="670"/>
                      <a:pt x="700" y="518"/>
                      <a:pt x="700" y="335"/>
                    </a:cubicBezTo>
                    <a:cubicBezTo>
                      <a:pt x="700" y="153"/>
                      <a:pt x="548" y="1"/>
                      <a:pt x="366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1716;p40">
                <a:extLst>
                  <a:ext uri="{FF2B5EF4-FFF2-40B4-BE49-F238E27FC236}">
                    <a16:creationId xmlns:a16="http://schemas.microsoft.com/office/drawing/2014/main" id="{1BBBE9B2-FBC9-757A-0272-6F8ED789CC86}"/>
                  </a:ext>
                </a:extLst>
              </p:cNvPr>
              <p:cNvSpPr/>
              <p:nvPr/>
            </p:nvSpPr>
            <p:spPr>
              <a:xfrm>
                <a:off x="13046850" y="2111275"/>
                <a:ext cx="38025" cy="380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0" extrusionOk="0">
                    <a:moveTo>
                      <a:pt x="761" y="0"/>
                    </a:moveTo>
                    <a:cubicBezTo>
                      <a:pt x="335" y="0"/>
                      <a:pt x="1" y="334"/>
                      <a:pt x="1" y="760"/>
                    </a:cubicBezTo>
                    <a:cubicBezTo>
                      <a:pt x="1" y="1185"/>
                      <a:pt x="335" y="1520"/>
                      <a:pt x="761" y="1520"/>
                    </a:cubicBezTo>
                    <a:cubicBezTo>
                      <a:pt x="1186" y="1520"/>
                      <a:pt x="1521" y="1185"/>
                      <a:pt x="1521" y="760"/>
                    </a:cubicBezTo>
                    <a:cubicBezTo>
                      <a:pt x="1521" y="334"/>
                      <a:pt x="1186" y="0"/>
                      <a:pt x="761" y="0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1" name="Google Shape;1717;p40">
              <a:extLst>
                <a:ext uri="{FF2B5EF4-FFF2-40B4-BE49-F238E27FC236}">
                  <a16:creationId xmlns:a16="http://schemas.microsoft.com/office/drawing/2014/main" id="{F195B5AC-31C3-94EA-0707-71BFC3580539}"/>
                </a:ext>
              </a:extLst>
            </p:cNvPr>
            <p:cNvGrpSpPr/>
            <p:nvPr/>
          </p:nvGrpSpPr>
          <p:grpSpPr>
            <a:xfrm>
              <a:off x="6265785" y="1346404"/>
              <a:ext cx="518269" cy="328105"/>
              <a:chOff x="783960" y="4261704"/>
              <a:chExt cx="518269" cy="328105"/>
            </a:xfrm>
          </p:grpSpPr>
          <p:sp>
            <p:nvSpPr>
              <p:cNvPr id="820" name="Google Shape;1718;p40">
                <a:extLst>
                  <a:ext uri="{FF2B5EF4-FFF2-40B4-BE49-F238E27FC236}">
                    <a16:creationId xmlns:a16="http://schemas.microsoft.com/office/drawing/2014/main" id="{27415CB5-D69F-958F-039E-A4B12C267FFF}"/>
                  </a:ext>
                </a:extLst>
              </p:cNvPr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1" name="Google Shape;1719;p40">
                <a:extLst>
                  <a:ext uri="{FF2B5EF4-FFF2-40B4-BE49-F238E27FC236}">
                    <a16:creationId xmlns:a16="http://schemas.microsoft.com/office/drawing/2014/main" id="{6CC29A3A-A0E4-7AFF-ED75-2AE290CB90F4}"/>
                  </a:ext>
                </a:extLst>
              </p:cNvPr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822" name="Google Shape;1720;p40">
                  <a:extLst>
                    <a:ext uri="{FF2B5EF4-FFF2-40B4-BE49-F238E27FC236}">
                      <a16:creationId xmlns:a16="http://schemas.microsoft.com/office/drawing/2014/main" id="{8B5465C6-FCB7-2356-AE35-EAEEE85DF800}"/>
                    </a:ext>
                  </a:extLst>
                </p:cNvPr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" name="Google Shape;1721;p40">
                  <a:extLst>
                    <a:ext uri="{FF2B5EF4-FFF2-40B4-BE49-F238E27FC236}">
                      <a16:creationId xmlns:a16="http://schemas.microsoft.com/office/drawing/2014/main" id="{5DB1657F-47BA-4028-067C-7CBCE9C6E639}"/>
                    </a:ext>
                  </a:extLst>
                </p:cNvPr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" name="Google Shape;1722;p40">
                  <a:extLst>
                    <a:ext uri="{FF2B5EF4-FFF2-40B4-BE49-F238E27FC236}">
                      <a16:creationId xmlns:a16="http://schemas.microsoft.com/office/drawing/2014/main" id="{3599D3AA-F138-47E7-B788-8E7C04FAA043}"/>
                    </a:ext>
                  </a:extLst>
                </p:cNvPr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" name="Google Shape;1723;p40">
                  <a:extLst>
                    <a:ext uri="{FF2B5EF4-FFF2-40B4-BE49-F238E27FC236}">
                      <a16:creationId xmlns:a16="http://schemas.microsoft.com/office/drawing/2014/main" id="{0A64F2C0-2482-30B0-C413-50AE7D276506}"/>
                    </a:ext>
                  </a:extLst>
                </p:cNvPr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92" name="Google Shape;1724;p40">
              <a:extLst>
                <a:ext uri="{FF2B5EF4-FFF2-40B4-BE49-F238E27FC236}">
                  <a16:creationId xmlns:a16="http://schemas.microsoft.com/office/drawing/2014/main" id="{02B53E3D-CA54-1B65-484D-7AA4F4019799}"/>
                </a:ext>
              </a:extLst>
            </p:cNvPr>
            <p:cNvGrpSpPr/>
            <p:nvPr/>
          </p:nvGrpSpPr>
          <p:grpSpPr>
            <a:xfrm flipH="1">
              <a:off x="7976238" y="605862"/>
              <a:ext cx="850753" cy="850724"/>
              <a:chOff x="780950" y="891300"/>
              <a:chExt cx="727575" cy="727550"/>
            </a:xfrm>
          </p:grpSpPr>
          <p:sp>
            <p:nvSpPr>
              <p:cNvPr id="813" name="Google Shape;1725;p40">
                <a:extLst>
                  <a:ext uri="{FF2B5EF4-FFF2-40B4-BE49-F238E27FC236}">
                    <a16:creationId xmlns:a16="http://schemas.microsoft.com/office/drawing/2014/main" id="{C38155EB-57DE-83CF-2E0F-78555E33DE6E}"/>
                  </a:ext>
                </a:extLst>
              </p:cNvPr>
              <p:cNvSpPr/>
              <p:nvPr/>
            </p:nvSpPr>
            <p:spPr>
              <a:xfrm>
                <a:off x="1354900" y="976875"/>
                <a:ext cx="153625" cy="278200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11128" extrusionOk="0">
                    <a:moveTo>
                      <a:pt x="952" y="1"/>
                    </a:moveTo>
                    <a:lnTo>
                      <a:pt x="1" y="1123"/>
                    </a:lnTo>
                    <a:cubicBezTo>
                      <a:pt x="2968" y="3615"/>
                      <a:pt x="4661" y="7286"/>
                      <a:pt x="4661" y="11128"/>
                    </a:cubicBezTo>
                    <a:lnTo>
                      <a:pt x="6144" y="11128"/>
                    </a:lnTo>
                    <a:cubicBezTo>
                      <a:pt x="6144" y="6829"/>
                      <a:pt x="4261" y="2759"/>
                      <a:pt x="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1726;p40">
                <a:extLst>
                  <a:ext uri="{FF2B5EF4-FFF2-40B4-BE49-F238E27FC236}">
                    <a16:creationId xmlns:a16="http://schemas.microsoft.com/office/drawing/2014/main" id="{37CB694E-CFC6-1721-07EA-163F2F34B7D8}"/>
                  </a:ext>
                </a:extLst>
              </p:cNvPr>
              <p:cNvSpPr/>
              <p:nvPr/>
            </p:nvSpPr>
            <p:spPr>
              <a:xfrm>
                <a:off x="1410075" y="1329250"/>
                <a:ext cx="88925" cy="13792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5517" extrusionOk="0">
                    <a:moveTo>
                      <a:pt x="2130" y="0"/>
                    </a:moveTo>
                    <a:cubicBezTo>
                      <a:pt x="1750" y="1693"/>
                      <a:pt x="1027" y="3272"/>
                      <a:pt x="0" y="4660"/>
                    </a:cubicBezTo>
                    <a:lnTo>
                      <a:pt x="1198" y="5516"/>
                    </a:lnTo>
                    <a:cubicBezTo>
                      <a:pt x="2321" y="3957"/>
                      <a:pt x="3120" y="2226"/>
                      <a:pt x="3557" y="343"/>
                    </a:cubicBezTo>
                    <a:lnTo>
                      <a:pt x="21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1727;p40">
                <a:extLst>
                  <a:ext uri="{FF2B5EF4-FFF2-40B4-BE49-F238E27FC236}">
                    <a16:creationId xmlns:a16="http://schemas.microsoft.com/office/drawing/2014/main" id="{E8046C2E-B4D3-50FB-9138-3E42EAB7114B}"/>
                  </a:ext>
                </a:extLst>
              </p:cNvPr>
              <p:cNvSpPr/>
              <p:nvPr/>
            </p:nvSpPr>
            <p:spPr>
              <a:xfrm>
                <a:off x="888900" y="1488075"/>
                <a:ext cx="437975" cy="130775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5231" extrusionOk="0">
                    <a:moveTo>
                      <a:pt x="1027" y="0"/>
                    </a:moveTo>
                    <a:lnTo>
                      <a:pt x="0" y="1046"/>
                    </a:lnTo>
                    <a:cubicBezTo>
                      <a:pt x="2739" y="3766"/>
                      <a:pt x="6372" y="5231"/>
                      <a:pt x="10233" y="5231"/>
                    </a:cubicBezTo>
                    <a:cubicBezTo>
                      <a:pt x="12801" y="5231"/>
                      <a:pt x="15312" y="4565"/>
                      <a:pt x="17518" y="3291"/>
                    </a:cubicBezTo>
                    <a:lnTo>
                      <a:pt x="16796" y="2016"/>
                    </a:lnTo>
                    <a:cubicBezTo>
                      <a:pt x="14818" y="3158"/>
                      <a:pt x="12535" y="3785"/>
                      <a:pt x="10233" y="3785"/>
                    </a:cubicBezTo>
                    <a:cubicBezTo>
                      <a:pt x="6753" y="3785"/>
                      <a:pt x="3500" y="2454"/>
                      <a:pt x="10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1728;p40">
                <a:extLst>
                  <a:ext uri="{FF2B5EF4-FFF2-40B4-BE49-F238E27FC236}">
                    <a16:creationId xmlns:a16="http://schemas.microsoft.com/office/drawing/2014/main" id="{FC2C06DF-6368-8D4C-6263-D4B544288E23}"/>
                  </a:ext>
                </a:extLst>
              </p:cNvPr>
              <p:cNvSpPr/>
              <p:nvPr/>
            </p:nvSpPr>
            <p:spPr>
              <a:xfrm>
                <a:off x="780950" y="999700"/>
                <a:ext cx="131750" cy="397575"/>
              </a:xfrm>
              <a:custGeom>
                <a:avLst/>
                <a:gdLst/>
                <a:ahLst/>
                <a:cxnLst/>
                <a:rect l="l" t="t" r="r" b="b"/>
                <a:pathLst>
                  <a:path w="5270" h="15903" extrusionOk="0">
                    <a:moveTo>
                      <a:pt x="4223" y="1"/>
                    </a:moveTo>
                    <a:cubicBezTo>
                      <a:pt x="1484" y="2721"/>
                      <a:pt x="1" y="6392"/>
                      <a:pt x="1" y="10272"/>
                    </a:cubicBezTo>
                    <a:cubicBezTo>
                      <a:pt x="1" y="12193"/>
                      <a:pt x="381" y="14095"/>
                      <a:pt x="1142" y="15902"/>
                    </a:cubicBezTo>
                    <a:lnTo>
                      <a:pt x="2492" y="15332"/>
                    </a:lnTo>
                    <a:cubicBezTo>
                      <a:pt x="1808" y="13715"/>
                      <a:pt x="1465" y="12003"/>
                      <a:pt x="1465" y="10234"/>
                    </a:cubicBezTo>
                    <a:cubicBezTo>
                      <a:pt x="1465" y="6772"/>
                      <a:pt x="2816" y="3482"/>
                      <a:pt x="5269" y="1009"/>
                    </a:cubicBezTo>
                    <a:lnTo>
                      <a:pt x="42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1729;p40">
                <a:extLst>
                  <a:ext uri="{FF2B5EF4-FFF2-40B4-BE49-F238E27FC236}">
                    <a16:creationId xmlns:a16="http://schemas.microsoft.com/office/drawing/2014/main" id="{CEAFEAD4-51FB-1E4C-EF1C-939236D98A13}"/>
                  </a:ext>
                </a:extLst>
              </p:cNvPr>
              <p:cNvSpPr/>
              <p:nvPr/>
            </p:nvSpPr>
            <p:spPr>
              <a:xfrm>
                <a:off x="976875" y="891300"/>
                <a:ext cx="16692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6677" h="2930" extrusionOk="0">
                    <a:moveTo>
                      <a:pt x="6676" y="0"/>
                    </a:moveTo>
                    <a:cubicBezTo>
                      <a:pt x="4356" y="0"/>
                      <a:pt x="2054" y="571"/>
                      <a:pt x="0" y="1617"/>
                    </a:cubicBezTo>
                    <a:lnTo>
                      <a:pt x="685" y="2929"/>
                    </a:lnTo>
                    <a:cubicBezTo>
                      <a:pt x="2549" y="1959"/>
                      <a:pt x="4565" y="1484"/>
                      <a:pt x="6676" y="1484"/>
                    </a:cubicBezTo>
                    <a:lnTo>
                      <a:pt x="66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1730;p40">
                <a:extLst>
                  <a:ext uri="{FF2B5EF4-FFF2-40B4-BE49-F238E27FC236}">
                    <a16:creationId xmlns:a16="http://schemas.microsoft.com/office/drawing/2014/main" id="{0E8BAF09-88A3-B3D9-087D-D78D9E007BB7}"/>
                  </a:ext>
                </a:extLst>
              </p:cNvPr>
              <p:cNvSpPr/>
              <p:nvPr/>
            </p:nvSpPr>
            <p:spPr>
              <a:xfrm>
                <a:off x="922175" y="1033000"/>
                <a:ext cx="444650" cy="444625"/>
              </a:xfrm>
              <a:custGeom>
                <a:avLst/>
                <a:gdLst/>
                <a:ahLst/>
                <a:cxnLst/>
                <a:rect l="l" t="t" r="r" b="b"/>
                <a:pathLst>
                  <a:path w="17786" h="17785" extrusionOk="0">
                    <a:moveTo>
                      <a:pt x="8902" y="0"/>
                    </a:moveTo>
                    <a:cubicBezTo>
                      <a:pt x="3976" y="0"/>
                      <a:pt x="1" y="3976"/>
                      <a:pt x="1" y="8883"/>
                    </a:cubicBezTo>
                    <a:cubicBezTo>
                      <a:pt x="1" y="13790"/>
                      <a:pt x="3976" y="17785"/>
                      <a:pt x="8902" y="17785"/>
                    </a:cubicBezTo>
                    <a:cubicBezTo>
                      <a:pt x="13810" y="17785"/>
                      <a:pt x="17785" y="13790"/>
                      <a:pt x="17785" y="8883"/>
                    </a:cubicBezTo>
                    <a:cubicBezTo>
                      <a:pt x="17785" y="3976"/>
                      <a:pt x="13810" y="0"/>
                      <a:pt x="89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1731;p40">
                <a:extLst>
                  <a:ext uri="{FF2B5EF4-FFF2-40B4-BE49-F238E27FC236}">
                    <a16:creationId xmlns:a16="http://schemas.microsoft.com/office/drawing/2014/main" id="{0BFB873D-985B-B00D-8956-D6C216C59A88}"/>
                  </a:ext>
                </a:extLst>
              </p:cNvPr>
              <p:cNvSpPr/>
              <p:nvPr/>
            </p:nvSpPr>
            <p:spPr>
              <a:xfrm flipH="1">
                <a:off x="1028700" y="1107650"/>
                <a:ext cx="233500" cy="28772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11509" extrusionOk="0">
                    <a:moveTo>
                      <a:pt x="4109" y="3082"/>
                    </a:moveTo>
                    <a:lnTo>
                      <a:pt x="4109" y="4927"/>
                    </a:lnTo>
                    <a:cubicBezTo>
                      <a:pt x="3976" y="4927"/>
                      <a:pt x="3843" y="4927"/>
                      <a:pt x="3728" y="4946"/>
                    </a:cubicBezTo>
                    <a:cubicBezTo>
                      <a:pt x="3614" y="4965"/>
                      <a:pt x="3500" y="4965"/>
                      <a:pt x="3405" y="4965"/>
                    </a:cubicBezTo>
                    <a:cubicBezTo>
                      <a:pt x="2949" y="4965"/>
                      <a:pt x="2606" y="4870"/>
                      <a:pt x="2397" y="4737"/>
                    </a:cubicBezTo>
                    <a:cubicBezTo>
                      <a:pt x="2188" y="4585"/>
                      <a:pt x="2074" y="4375"/>
                      <a:pt x="2074" y="4147"/>
                    </a:cubicBezTo>
                    <a:cubicBezTo>
                      <a:pt x="2074" y="4014"/>
                      <a:pt x="2112" y="3900"/>
                      <a:pt x="2188" y="3805"/>
                    </a:cubicBezTo>
                    <a:cubicBezTo>
                      <a:pt x="2264" y="3691"/>
                      <a:pt x="2359" y="3557"/>
                      <a:pt x="2511" y="3481"/>
                    </a:cubicBezTo>
                    <a:cubicBezTo>
                      <a:pt x="2663" y="3348"/>
                      <a:pt x="2873" y="3291"/>
                      <a:pt x="3139" y="3215"/>
                    </a:cubicBezTo>
                    <a:cubicBezTo>
                      <a:pt x="3405" y="3139"/>
                      <a:pt x="3728" y="3120"/>
                      <a:pt x="4109" y="3082"/>
                    </a:cubicBezTo>
                    <a:close/>
                    <a:moveTo>
                      <a:pt x="6030" y="6277"/>
                    </a:moveTo>
                    <a:cubicBezTo>
                      <a:pt x="6563" y="6277"/>
                      <a:pt x="6943" y="6373"/>
                      <a:pt x="7171" y="6544"/>
                    </a:cubicBezTo>
                    <a:cubicBezTo>
                      <a:pt x="7438" y="6715"/>
                      <a:pt x="7552" y="6943"/>
                      <a:pt x="7552" y="7228"/>
                    </a:cubicBezTo>
                    <a:cubicBezTo>
                      <a:pt x="7552" y="7400"/>
                      <a:pt x="7514" y="7571"/>
                      <a:pt x="7438" y="7704"/>
                    </a:cubicBezTo>
                    <a:cubicBezTo>
                      <a:pt x="7361" y="7875"/>
                      <a:pt x="7247" y="7989"/>
                      <a:pt x="7057" y="8103"/>
                    </a:cubicBezTo>
                    <a:cubicBezTo>
                      <a:pt x="6867" y="8237"/>
                      <a:pt x="6658" y="8332"/>
                      <a:pt x="6372" y="8389"/>
                    </a:cubicBezTo>
                    <a:cubicBezTo>
                      <a:pt x="6087" y="8465"/>
                      <a:pt x="5745" y="8522"/>
                      <a:pt x="5345" y="8541"/>
                    </a:cubicBezTo>
                    <a:lnTo>
                      <a:pt x="5326" y="8541"/>
                    </a:lnTo>
                    <a:lnTo>
                      <a:pt x="5326" y="6334"/>
                    </a:lnTo>
                    <a:cubicBezTo>
                      <a:pt x="5440" y="6334"/>
                      <a:pt x="5554" y="6334"/>
                      <a:pt x="5688" y="6296"/>
                    </a:cubicBezTo>
                    <a:cubicBezTo>
                      <a:pt x="5802" y="6277"/>
                      <a:pt x="5916" y="6277"/>
                      <a:pt x="6030" y="6277"/>
                    </a:cubicBezTo>
                    <a:close/>
                    <a:moveTo>
                      <a:pt x="4109" y="1"/>
                    </a:moveTo>
                    <a:lnTo>
                      <a:pt x="4109" y="1560"/>
                    </a:lnTo>
                    <a:cubicBezTo>
                      <a:pt x="3424" y="1598"/>
                      <a:pt x="2835" y="1693"/>
                      <a:pt x="2359" y="1846"/>
                    </a:cubicBezTo>
                    <a:cubicBezTo>
                      <a:pt x="1883" y="2017"/>
                      <a:pt x="1503" y="2226"/>
                      <a:pt x="1180" y="2473"/>
                    </a:cubicBezTo>
                    <a:cubicBezTo>
                      <a:pt x="894" y="2701"/>
                      <a:pt x="685" y="2987"/>
                      <a:pt x="552" y="3310"/>
                    </a:cubicBezTo>
                    <a:cubicBezTo>
                      <a:pt x="419" y="3614"/>
                      <a:pt x="362" y="3938"/>
                      <a:pt x="362" y="4261"/>
                    </a:cubicBezTo>
                    <a:cubicBezTo>
                      <a:pt x="362" y="4604"/>
                      <a:pt x="457" y="4946"/>
                      <a:pt x="590" y="5231"/>
                    </a:cubicBezTo>
                    <a:cubicBezTo>
                      <a:pt x="742" y="5517"/>
                      <a:pt x="951" y="5745"/>
                      <a:pt x="1218" y="5935"/>
                    </a:cubicBezTo>
                    <a:cubicBezTo>
                      <a:pt x="1446" y="6144"/>
                      <a:pt x="1750" y="6277"/>
                      <a:pt x="2093" y="6373"/>
                    </a:cubicBezTo>
                    <a:cubicBezTo>
                      <a:pt x="2416" y="6468"/>
                      <a:pt x="2777" y="6525"/>
                      <a:pt x="3139" y="6525"/>
                    </a:cubicBezTo>
                    <a:cubicBezTo>
                      <a:pt x="3310" y="6525"/>
                      <a:pt x="3443" y="6525"/>
                      <a:pt x="3614" y="6487"/>
                    </a:cubicBezTo>
                    <a:cubicBezTo>
                      <a:pt x="3748" y="6487"/>
                      <a:pt x="3938" y="6468"/>
                      <a:pt x="4109" y="6449"/>
                    </a:cubicBezTo>
                    <a:lnTo>
                      <a:pt x="4109" y="8484"/>
                    </a:lnTo>
                    <a:cubicBezTo>
                      <a:pt x="3805" y="8465"/>
                      <a:pt x="3500" y="8446"/>
                      <a:pt x="3215" y="8370"/>
                    </a:cubicBezTo>
                    <a:cubicBezTo>
                      <a:pt x="2930" y="8332"/>
                      <a:pt x="2644" y="8256"/>
                      <a:pt x="2378" y="8160"/>
                    </a:cubicBezTo>
                    <a:cubicBezTo>
                      <a:pt x="2112" y="8065"/>
                      <a:pt x="1845" y="7970"/>
                      <a:pt x="1598" y="7856"/>
                    </a:cubicBezTo>
                    <a:cubicBezTo>
                      <a:pt x="1332" y="7723"/>
                      <a:pt x="1085" y="7609"/>
                      <a:pt x="837" y="7476"/>
                    </a:cubicBezTo>
                    <a:lnTo>
                      <a:pt x="0" y="8769"/>
                    </a:lnTo>
                    <a:cubicBezTo>
                      <a:pt x="571" y="9073"/>
                      <a:pt x="1180" y="9340"/>
                      <a:pt x="1902" y="9549"/>
                    </a:cubicBezTo>
                    <a:cubicBezTo>
                      <a:pt x="2587" y="9777"/>
                      <a:pt x="3348" y="9891"/>
                      <a:pt x="4166" y="9929"/>
                    </a:cubicBezTo>
                    <a:lnTo>
                      <a:pt x="4166" y="11508"/>
                    </a:lnTo>
                    <a:lnTo>
                      <a:pt x="5402" y="11508"/>
                    </a:lnTo>
                    <a:lnTo>
                      <a:pt x="5402" y="9910"/>
                    </a:lnTo>
                    <a:cubicBezTo>
                      <a:pt x="6011" y="9891"/>
                      <a:pt x="6563" y="9777"/>
                      <a:pt x="7038" y="9625"/>
                    </a:cubicBezTo>
                    <a:cubicBezTo>
                      <a:pt x="7514" y="9454"/>
                      <a:pt x="7932" y="9264"/>
                      <a:pt x="8274" y="9016"/>
                    </a:cubicBezTo>
                    <a:cubicBezTo>
                      <a:pt x="8598" y="8750"/>
                      <a:pt x="8864" y="8465"/>
                      <a:pt x="9054" y="8103"/>
                    </a:cubicBezTo>
                    <a:cubicBezTo>
                      <a:pt x="9245" y="7780"/>
                      <a:pt x="9340" y="7362"/>
                      <a:pt x="9340" y="6943"/>
                    </a:cubicBezTo>
                    <a:cubicBezTo>
                      <a:pt x="9340" y="6582"/>
                      <a:pt x="9264" y="6277"/>
                      <a:pt x="9149" y="5992"/>
                    </a:cubicBezTo>
                    <a:cubicBezTo>
                      <a:pt x="9016" y="5726"/>
                      <a:pt x="8845" y="5460"/>
                      <a:pt x="8579" y="5269"/>
                    </a:cubicBezTo>
                    <a:cubicBezTo>
                      <a:pt x="8351" y="5079"/>
                      <a:pt x="8027" y="4946"/>
                      <a:pt x="7647" y="4832"/>
                    </a:cubicBezTo>
                    <a:cubicBezTo>
                      <a:pt x="7266" y="4699"/>
                      <a:pt x="6848" y="4661"/>
                      <a:pt x="6372" y="4661"/>
                    </a:cubicBezTo>
                    <a:cubicBezTo>
                      <a:pt x="6201" y="4661"/>
                      <a:pt x="6030" y="4661"/>
                      <a:pt x="5878" y="4680"/>
                    </a:cubicBezTo>
                    <a:cubicBezTo>
                      <a:pt x="5707" y="4699"/>
                      <a:pt x="5535" y="4699"/>
                      <a:pt x="5364" y="4737"/>
                    </a:cubicBezTo>
                    <a:lnTo>
                      <a:pt x="5364" y="3063"/>
                    </a:lnTo>
                    <a:cubicBezTo>
                      <a:pt x="5821" y="3139"/>
                      <a:pt x="6258" y="3215"/>
                      <a:pt x="6658" y="3329"/>
                    </a:cubicBezTo>
                    <a:cubicBezTo>
                      <a:pt x="7057" y="3443"/>
                      <a:pt x="7419" y="3595"/>
                      <a:pt x="7780" y="3729"/>
                    </a:cubicBezTo>
                    <a:lnTo>
                      <a:pt x="8484" y="2397"/>
                    </a:lnTo>
                    <a:cubicBezTo>
                      <a:pt x="8027" y="2207"/>
                      <a:pt x="7533" y="2036"/>
                      <a:pt x="7019" y="1903"/>
                    </a:cubicBezTo>
                    <a:cubicBezTo>
                      <a:pt x="6487" y="1750"/>
                      <a:pt x="5916" y="1655"/>
                      <a:pt x="5345" y="1617"/>
                    </a:cubicBezTo>
                    <a:lnTo>
                      <a:pt x="534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3" name="Google Shape;1732;p40">
              <a:extLst>
                <a:ext uri="{FF2B5EF4-FFF2-40B4-BE49-F238E27FC236}">
                  <a16:creationId xmlns:a16="http://schemas.microsoft.com/office/drawing/2014/main" id="{E64CA211-0322-CC2B-0FB1-8D32D7FE9098}"/>
                </a:ext>
              </a:extLst>
            </p:cNvPr>
            <p:cNvGrpSpPr/>
            <p:nvPr/>
          </p:nvGrpSpPr>
          <p:grpSpPr>
            <a:xfrm flipH="1">
              <a:off x="7025714" y="1287024"/>
              <a:ext cx="376456" cy="657790"/>
              <a:chOff x="983525" y="1693500"/>
              <a:chExt cx="321950" cy="562550"/>
            </a:xfrm>
          </p:grpSpPr>
          <p:sp>
            <p:nvSpPr>
              <p:cNvPr id="803" name="Google Shape;1733;p40">
                <a:extLst>
                  <a:ext uri="{FF2B5EF4-FFF2-40B4-BE49-F238E27FC236}">
                    <a16:creationId xmlns:a16="http://schemas.microsoft.com/office/drawing/2014/main" id="{BDEB9906-CB01-AB4C-7486-6C2500E5C43D}"/>
                  </a:ext>
                </a:extLst>
              </p:cNvPr>
              <p:cNvSpPr/>
              <p:nvPr/>
            </p:nvSpPr>
            <p:spPr>
              <a:xfrm>
                <a:off x="983525" y="1693500"/>
                <a:ext cx="321950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12878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12878" y="1027"/>
                    </a:lnTo>
                    <a:lnTo>
                      <a:pt x="128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1734;p40">
                <a:extLst>
                  <a:ext uri="{FF2B5EF4-FFF2-40B4-BE49-F238E27FC236}">
                    <a16:creationId xmlns:a16="http://schemas.microsoft.com/office/drawing/2014/main" id="{BCC1733F-C4DB-1EC3-C9EB-1CDF61CBF151}"/>
                  </a:ext>
                </a:extLst>
              </p:cNvPr>
              <p:cNvSpPr/>
              <p:nvPr/>
            </p:nvSpPr>
            <p:spPr>
              <a:xfrm>
                <a:off x="984000" y="1761500"/>
                <a:ext cx="1816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7267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7266" y="1027"/>
                    </a:lnTo>
                    <a:lnTo>
                      <a:pt x="72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1735;p40">
                <a:extLst>
                  <a:ext uri="{FF2B5EF4-FFF2-40B4-BE49-F238E27FC236}">
                    <a16:creationId xmlns:a16="http://schemas.microsoft.com/office/drawing/2014/main" id="{929FCD23-0C7B-35CD-86F6-8BDAD4EB84D6}"/>
                  </a:ext>
                </a:extLst>
              </p:cNvPr>
              <p:cNvSpPr/>
              <p:nvPr/>
            </p:nvSpPr>
            <p:spPr>
              <a:xfrm>
                <a:off x="1207025" y="1761500"/>
                <a:ext cx="979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3919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3919" y="1027"/>
                    </a:lnTo>
                    <a:lnTo>
                      <a:pt x="39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1736;p40">
                <a:extLst>
                  <a:ext uri="{FF2B5EF4-FFF2-40B4-BE49-F238E27FC236}">
                    <a16:creationId xmlns:a16="http://schemas.microsoft.com/office/drawing/2014/main" id="{1500C6F2-8EFE-E766-9650-0B1E95207C95}"/>
                  </a:ext>
                </a:extLst>
              </p:cNvPr>
              <p:cNvSpPr/>
              <p:nvPr/>
            </p:nvSpPr>
            <p:spPr>
              <a:xfrm>
                <a:off x="1234125" y="1828550"/>
                <a:ext cx="708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2835" y="1027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1737;p40">
                <a:extLst>
                  <a:ext uri="{FF2B5EF4-FFF2-40B4-BE49-F238E27FC236}">
                    <a16:creationId xmlns:a16="http://schemas.microsoft.com/office/drawing/2014/main" id="{CCDB1250-EBA0-CC63-14D6-CF93723988F8}"/>
                  </a:ext>
                </a:extLst>
              </p:cNvPr>
              <p:cNvSpPr/>
              <p:nvPr/>
            </p:nvSpPr>
            <p:spPr>
              <a:xfrm>
                <a:off x="984000" y="1828550"/>
                <a:ext cx="19592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7837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7837" y="1027"/>
                    </a:lnTo>
                    <a:lnTo>
                      <a:pt x="783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1738;p40">
                <a:extLst>
                  <a:ext uri="{FF2B5EF4-FFF2-40B4-BE49-F238E27FC236}">
                    <a16:creationId xmlns:a16="http://schemas.microsoft.com/office/drawing/2014/main" id="{E1BA94F0-7961-516A-E412-A4C134002987}"/>
                  </a:ext>
                </a:extLst>
              </p:cNvPr>
              <p:cNvSpPr/>
              <p:nvPr/>
            </p:nvSpPr>
            <p:spPr>
              <a:xfrm>
                <a:off x="1096700" y="1897025"/>
                <a:ext cx="2087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8351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8351" y="1027"/>
                    </a:lnTo>
                    <a:lnTo>
                      <a:pt x="8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1739;p40">
                <a:extLst>
                  <a:ext uri="{FF2B5EF4-FFF2-40B4-BE49-F238E27FC236}">
                    <a16:creationId xmlns:a16="http://schemas.microsoft.com/office/drawing/2014/main" id="{80E5E712-92E6-6DAC-5E3E-71C33C7A77C5}"/>
                  </a:ext>
                </a:extLst>
              </p:cNvPr>
              <p:cNvSpPr/>
              <p:nvPr/>
            </p:nvSpPr>
            <p:spPr>
              <a:xfrm>
                <a:off x="1137125" y="1968825"/>
                <a:ext cx="1678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6715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6715" y="1027"/>
                    </a:lnTo>
                    <a:lnTo>
                      <a:pt x="671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1740;p40">
                <a:extLst>
                  <a:ext uri="{FF2B5EF4-FFF2-40B4-BE49-F238E27FC236}">
                    <a16:creationId xmlns:a16="http://schemas.microsoft.com/office/drawing/2014/main" id="{E288E7BB-51E7-BA29-1C89-B2FD2A279BC0}"/>
                  </a:ext>
                </a:extLst>
              </p:cNvPr>
              <p:cNvSpPr/>
              <p:nvPr/>
            </p:nvSpPr>
            <p:spPr>
              <a:xfrm>
                <a:off x="1060075" y="2111950"/>
                <a:ext cx="2449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9797" h="1009" extrusionOk="0">
                    <a:moveTo>
                      <a:pt x="1" y="0"/>
                    </a:moveTo>
                    <a:lnTo>
                      <a:pt x="1" y="1009"/>
                    </a:lnTo>
                    <a:lnTo>
                      <a:pt x="9797" y="1009"/>
                    </a:lnTo>
                    <a:lnTo>
                      <a:pt x="97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1741;p40">
                <a:extLst>
                  <a:ext uri="{FF2B5EF4-FFF2-40B4-BE49-F238E27FC236}">
                    <a16:creationId xmlns:a16="http://schemas.microsoft.com/office/drawing/2014/main" id="{ADC69037-4101-05BA-6888-8DA52954B6DC}"/>
                  </a:ext>
                </a:extLst>
              </p:cNvPr>
              <p:cNvSpPr/>
              <p:nvPr/>
            </p:nvSpPr>
            <p:spPr>
              <a:xfrm>
                <a:off x="1060075" y="2170925"/>
                <a:ext cx="24492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9797" h="1028" extrusionOk="0">
                    <a:moveTo>
                      <a:pt x="1" y="0"/>
                    </a:moveTo>
                    <a:lnTo>
                      <a:pt x="1" y="1027"/>
                    </a:lnTo>
                    <a:lnTo>
                      <a:pt x="9797" y="1027"/>
                    </a:lnTo>
                    <a:lnTo>
                      <a:pt x="97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1742;p40">
                <a:extLst>
                  <a:ext uri="{FF2B5EF4-FFF2-40B4-BE49-F238E27FC236}">
                    <a16:creationId xmlns:a16="http://schemas.microsoft.com/office/drawing/2014/main" id="{EC6779CC-E739-3CAF-FD9C-DFB0398473EE}"/>
                  </a:ext>
                </a:extLst>
              </p:cNvPr>
              <p:cNvSpPr/>
              <p:nvPr/>
            </p:nvSpPr>
            <p:spPr>
              <a:xfrm>
                <a:off x="1137125" y="2230350"/>
                <a:ext cx="1678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6715" h="1028" extrusionOk="0">
                    <a:moveTo>
                      <a:pt x="0" y="1"/>
                    </a:moveTo>
                    <a:lnTo>
                      <a:pt x="0" y="1028"/>
                    </a:lnTo>
                    <a:lnTo>
                      <a:pt x="6715" y="1028"/>
                    </a:lnTo>
                    <a:lnTo>
                      <a:pt x="671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4" name="Google Shape;1743;p40">
              <a:extLst>
                <a:ext uri="{FF2B5EF4-FFF2-40B4-BE49-F238E27FC236}">
                  <a16:creationId xmlns:a16="http://schemas.microsoft.com/office/drawing/2014/main" id="{CC2C0112-354F-8894-FA11-5C40D6A0B2FA}"/>
                </a:ext>
              </a:extLst>
            </p:cNvPr>
            <p:cNvGrpSpPr/>
            <p:nvPr/>
          </p:nvGrpSpPr>
          <p:grpSpPr>
            <a:xfrm>
              <a:off x="4689056" y="170858"/>
              <a:ext cx="2199587" cy="1906939"/>
              <a:chOff x="7383006" y="651608"/>
              <a:chExt cx="2199587" cy="1906939"/>
            </a:xfrm>
          </p:grpSpPr>
          <p:sp>
            <p:nvSpPr>
              <p:cNvPr id="795" name="Google Shape;1744;p40">
                <a:extLst>
                  <a:ext uri="{FF2B5EF4-FFF2-40B4-BE49-F238E27FC236}">
                    <a16:creationId xmlns:a16="http://schemas.microsoft.com/office/drawing/2014/main" id="{3E35F800-6AF3-2E51-2A8C-5541AA6CBDE3}"/>
                  </a:ext>
                </a:extLst>
              </p:cNvPr>
              <p:cNvSpPr/>
              <p:nvPr/>
            </p:nvSpPr>
            <p:spPr>
              <a:xfrm>
                <a:off x="7383006" y="1647171"/>
                <a:ext cx="773168" cy="911376"/>
              </a:xfrm>
              <a:custGeom>
                <a:avLst/>
                <a:gdLst/>
                <a:ahLst/>
                <a:cxnLst/>
                <a:rect l="l" t="t" r="r" b="b"/>
                <a:pathLst>
                  <a:path w="27988" h="32991" extrusionOk="0">
                    <a:moveTo>
                      <a:pt x="2302" y="0"/>
                    </a:moveTo>
                    <a:cubicBezTo>
                      <a:pt x="1035" y="0"/>
                      <a:pt x="1" y="1068"/>
                      <a:pt x="1" y="2302"/>
                    </a:cubicBezTo>
                    <a:lnTo>
                      <a:pt x="1" y="30689"/>
                    </a:lnTo>
                    <a:cubicBezTo>
                      <a:pt x="1" y="31956"/>
                      <a:pt x="1035" y="32990"/>
                      <a:pt x="2302" y="32990"/>
                    </a:cubicBezTo>
                    <a:lnTo>
                      <a:pt x="25686" y="32990"/>
                    </a:lnTo>
                    <a:cubicBezTo>
                      <a:pt x="26953" y="32990"/>
                      <a:pt x="27987" y="31990"/>
                      <a:pt x="27987" y="30689"/>
                    </a:cubicBezTo>
                    <a:lnTo>
                      <a:pt x="27987" y="2302"/>
                    </a:lnTo>
                    <a:cubicBezTo>
                      <a:pt x="27987" y="1068"/>
                      <a:pt x="26953" y="0"/>
                      <a:pt x="256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1745;p40">
                <a:extLst>
                  <a:ext uri="{FF2B5EF4-FFF2-40B4-BE49-F238E27FC236}">
                    <a16:creationId xmlns:a16="http://schemas.microsoft.com/office/drawing/2014/main" id="{AE775C60-F2FE-3B18-2802-F79B8F2F2C38}"/>
                  </a:ext>
                </a:extLst>
              </p:cNvPr>
              <p:cNvSpPr/>
              <p:nvPr/>
            </p:nvSpPr>
            <p:spPr>
              <a:xfrm>
                <a:off x="7441074" y="1595567"/>
                <a:ext cx="772229" cy="911376"/>
              </a:xfrm>
              <a:custGeom>
                <a:avLst/>
                <a:gdLst/>
                <a:ahLst/>
                <a:cxnLst/>
                <a:rect l="l" t="t" r="r" b="b"/>
                <a:pathLst>
                  <a:path w="27954" h="32991" extrusionOk="0">
                    <a:moveTo>
                      <a:pt x="2268" y="0"/>
                    </a:moveTo>
                    <a:cubicBezTo>
                      <a:pt x="1034" y="0"/>
                      <a:pt x="0" y="1034"/>
                      <a:pt x="0" y="2302"/>
                    </a:cubicBezTo>
                    <a:lnTo>
                      <a:pt x="0" y="30689"/>
                    </a:lnTo>
                    <a:cubicBezTo>
                      <a:pt x="0" y="31956"/>
                      <a:pt x="1034" y="32990"/>
                      <a:pt x="2268" y="32990"/>
                    </a:cubicBezTo>
                    <a:lnTo>
                      <a:pt x="25685" y="32990"/>
                    </a:lnTo>
                    <a:cubicBezTo>
                      <a:pt x="26919" y="32990"/>
                      <a:pt x="27953" y="31956"/>
                      <a:pt x="27953" y="30689"/>
                    </a:cubicBezTo>
                    <a:lnTo>
                      <a:pt x="27953" y="2302"/>
                    </a:lnTo>
                    <a:cubicBezTo>
                      <a:pt x="27953" y="1034"/>
                      <a:pt x="26919" y="0"/>
                      <a:pt x="256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1746;p40">
                <a:extLst>
                  <a:ext uri="{FF2B5EF4-FFF2-40B4-BE49-F238E27FC236}">
                    <a16:creationId xmlns:a16="http://schemas.microsoft.com/office/drawing/2014/main" id="{1D526DDA-7A24-7FB8-285F-1B219DAD0EF3}"/>
                  </a:ext>
                </a:extLst>
              </p:cNvPr>
              <p:cNvSpPr/>
              <p:nvPr/>
            </p:nvSpPr>
            <p:spPr>
              <a:xfrm>
                <a:off x="7658541" y="1180884"/>
                <a:ext cx="998920" cy="957455"/>
              </a:xfrm>
              <a:custGeom>
                <a:avLst/>
                <a:gdLst/>
                <a:ahLst/>
                <a:cxnLst/>
                <a:rect l="l" t="t" r="r" b="b"/>
                <a:pathLst>
                  <a:path w="36160" h="34659" extrusionOk="0">
                    <a:moveTo>
                      <a:pt x="4003" y="0"/>
                    </a:moveTo>
                    <a:cubicBezTo>
                      <a:pt x="1802" y="0"/>
                      <a:pt x="0" y="1802"/>
                      <a:pt x="0" y="4003"/>
                    </a:cubicBezTo>
                    <a:lnTo>
                      <a:pt x="0" y="30656"/>
                    </a:lnTo>
                    <a:cubicBezTo>
                      <a:pt x="0" y="32857"/>
                      <a:pt x="1802" y="34659"/>
                      <a:pt x="4003" y="34659"/>
                    </a:cubicBezTo>
                    <a:lnTo>
                      <a:pt x="32157" y="34659"/>
                    </a:lnTo>
                    <a:cubicBezTo>
                      <a:pt x="34358" y="34659"/>
                      <a:pt x="36160" y="32857"/>
                      <a:pt x="36160" y="30656"/>
                    </a:cubicBezTo>
                    <a:lnTo>
                      <a:pt x="36160" y="4003"/>
                    </a:lnTo>
                    <a:cubicBezTo>
                      <a:pt x="36160" y="1802"/>
                      <a:pt x="34358" y="0"/>
                      <a:pt x="321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1747;p40">
                <a:extLst>
                  <a:ext uri="{FF2B5EF4-FFF2-40B4-BE49-F238E27FC236}">
                    <a16:creationId xmlns:a16="http://schemas.microsoft.com/office/drawing/2014/main" id="{CAE946C1-B42C-6E91-3F1C-281DDD13BDBF}"/>
                  </a:ext>
                </a:extLst>
              </p:cNvPr>
              <p:cNvSpPr/>
              <p:nvPr/>
            </p:nvSpPr>
            <p:spPr>
              <a:xfrm>
                <a:off x="7713820" y="1129280"/>
                <a:ext cx="999859" cy="957455"/>
              </a:xfrm>
              <a:custGeom>
                <a:avLst/>
                <a:gdLst/>
                <a:ahLst/>
                <a:cxnLst/>
                <a:rect l="l" t="t" r="r" b="b"/>
                <a:pathLst>
                  <a:path w="36194" h="34659" extrusionOk="0">
                    <a:moveTo>
                      <a:pt x="4004" y="0"/>
                    </a:moveTo>
                    <a:cubicBezTo>
                      <a:pt x="1802" y="0"/>
                      <a:pt x="1" y="1802"/>
                      <a:pt x="1" y="4003"/>
                    </a:cubicBezTo>
                    <a:lnTo>
                      <a:pt x="1" y="30656"/>
                    </a:lnTo>
                    <a:cubicBezTo>
                      <a:pt x="1" y="32857"/>
                      <a:pt x="1802" y="34659"/>
                      <a:pt x="4004" y="34659"/>
                    </a:cubicBezTo>
                    <a:lnTo>
                      <a:pt x="32157" y="34659"/>
                    </a:lnTo>
                    <a:cubicBezTo>
                      <a:pt x="34392" y="34659"/>
                      <a:pt x="36193" y="32857"/>
                      <a:pt x="36160" y="30656"/>
                    </a:cubicBezTo>
                    <a:lnTo>
                      <a:pt x="36160" y="4003"/>
                    </a:lnTo>
                    <a:cubicBezTo>
                      <a:pt x="36160" y="1768"/>
                      <a:pt x="34359" y="0"/>
                      <a:pt x="32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1748;p40">
                <a:extLst>
                  <a:ext uri="{FF2B5EF4-FFF2-40B4-BE49-F238E27FC236}">
                    <a16:creationId xmlns:a16="http://schemas.microsoft.com/office/drawing/2014/main" id="{68209CAF-810E-5D88-82D7-C5EA4094A9FE}"/>
                  </a:ext>
                </a:extLst>
              </p:cNvPr>
              <p:cNvSpPr/>
              <p:nvPr/>
            </p:nvSpPr>
            <p:spPr>
              <a:xfrm>
                <a:off x="7793989" y="1189172"/>
                <a:ext cx="838585" cy="838584"/>
              </a:xfrm>
              <a:custGeom>
                <a:avLst/>
                <a:gdLst/>
                <a:ahLst/>
                <a:cxnLst/>
                <a:rect l="l" t="t" r="r" b="b"/>
                <a:pathLst>
                  <a:path w="30356" h="30356" extrusionOk="0">
                    <a:moveTo>
                      <a:pt x="15178" y="4437"/>
                    </a:moveTo>
                    <a:cubicBezTo>
                      <a:pt x="21116" y="4437"/>
                      <a:pt x="25919" y="9241"/>
                      <a:pt x="25919" y="15178"/>
                    </a:cubicBezTo>
                    <a:cubicBezTo>
                      <a:pt x="25919" y="21082"/>
                      <a:pt x="21116" y="25886"/>
                      <a:pt x="15178" y="25886"/>
                    </a:cubicBezTo>
                    <a:cubicBezTo>
                      <a:pt x="9274" y="25886"/>
                      <a:pt x="4471" y="21082"/>
                      <a:pt x="4471" y="15178"/>
                    </a:cubicBezTo>
                    <a:cubicBezTo>
                      <a:pt x="4471" y="9241"/>
                      <a:pt x="9274" y="4437"/>
                      <a:pt x="15178" y="4437"/>
                    </a:cubicBezTo>
                    <a:close/>
                    <a:moveTo>
                      <a:pt x="15178" y="1"/>
                    </a:moveTo>
                    <a:cubicBezTo>
                      <a:pt x="6806" y="1"/>
                      <a:pt x="1" y="6805"/>
                      <a:pt x="1" y="15178"/>
                    </a:cubicBezTo>
                    <a:cubicBezTo>
                      <a:pt x="1" y="23551"/>
                      <a:pt x="6806" y="30356"/>
                      <a:pt x="15178" y="30356"/>
                    </a:cubicBezTo>
                    <a:cubicBezTo>
                      <a:pt x="23584" y="30356"/>
                      <a:pt x="30356" y="23551"/>
                      <a:pt x="30356" y="15178"/>
                    </a:cubicBezTo>
                    <a:cubicBezTo>
                      <a:pt x="30323" y="6805"/>
                      <a:pt x="23584" y="1"/>
                      <a:pt x="151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1749;p40">
                <a:extLst>
                  <a:ext uri="{FF2B5EF4-FFF2-40B4-BE49-F238E27FC236}">
                    <a16:creationId xmlns:a16="http://schemas.microsoft.com/office/drawing/2014/main" id="{180E86B6-C5A3-5C76-A8E0-AEC523688CD2}"/>
                  </a:ext>
                </a:extLst>
              </p:cNvPr>
              <p:cNvSpPr/>
              <p:nvPr/>
            </p:nvSpPr>
            <p:spPr>
              <a:xfrm>
                <a:off x="8234476" y="1189172"/>
                <a:ext cx="394430" cy="411005"/>
              </a:xfrm>
              <a:custGeom>
                <a:avLst/>
                <a:gdLst/>
                <a:ahLst/>
                <a:cxnLst/>
                <a:rect l="l" t="t" r="r" b="b"/>
                <a:pathLst>
                  <a:path w="14278" h="14878" extrusionOk="0">
                    <a:moveTo>
                      <a:pt x="1" y="1"/>
                    </a:moveTo>
                    <a:lnTo>
                      <a:pt x="1" y="4470"/>
                    </a:lnTo>
                    <a:cubicBezTo>
                      <a:pt x="5471" y="4837"/>
                      <a:pt x="9808" y="9341"/>
                      <a:pt x="9941" y="14878"/>
                    </a:cubicBezTo>
                    <a:lnTo>
                      <a:pt x="14277" y="13377"/>
                    </a:lnTo>
                    <a:cubicBezTo>
                      <a:pt x="13410" y="6072"/>
                      <a:pt x="7406" y="368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1750;p40">
                <a:extLst>
                  <a:ext uri="{FF2B5EF4-FFF2-40B4-BE49-F238E27FC236}">
                    <a16:creationId xmlns:a16="http://schemas.microsoft.com/office/drawing/2014/main" id="{59311E3F-4A84-1336-0D8B-D864FEC81C63}"/>
                  </a:ext>
                </a:extLst>
              </p:cNvPr>
              <p:cNvSpPr/>
              <p:nvPr/>
            </p:nvSpPr>
            <p:spPr>
              <a:xfrm>
                <a:off x="7844681" y="1189172"/>
                <a:ext cx="389816" cy="310560"/>
              </a:xfrm>
              <a:custGeom>
                <a:avLst/>
                <a:gdLst/>
                <a:ahLst/>
                <a:cxnLst/>
                <a:rect l="l" t="t" r="r" b="b"/>
                <a:pathLst>
                  <a:path w="14111" h="11242" extrusionOk="0">
                    <a:moveTo>
                      <a:pt x="13343" y="1"/>
                    </a:moveTo>
                    <a:cubicBezTo>
                      <a:pt x="7606" y="1"/>
                      <a:pt x="2602" y="3203"/>
                      <a:pt x="1" y="7906"/>
                    </a:cubicBezTo>
                    <a:lnTo>
                      <a:pt x="3336" y="11242"/>
                    </a:lnTo>
                    <a:cubicBezTo>
                      <a:pt x="4871" y="7239"/>
                      <a:pt x="8807" y="4404"/>
                      <a:pt x="13343" y="4404"/>
                    </a:cubicBezTo>
                    <a:cubicBezTo>
                      <a:pt x="13610" y="4404"/>
                      <a:pt x="13844" y="4404"/>
                      <a:pt x="14111" y="4470"/>
                    </a:cubicBezTo>
                    <a:lnTo>
                      <a:pt x="14111" y="34"/>
                    </a:lnTo>
                    <a:cubicBezTo>
                      <a:pt x="13844" y="34"/>
                      <a:pt x="13610" y="1"/>
                      <a:pt x="133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1751;p40">
                <a:extLst>
                  <a:ext uri="{FF2B5EF4-FFF2-40B4-BE49-F238E27FC236}">
                    <a16:creationId xmlns:a16="http://schemas.microsoft.com/office/drawing/2014/main" id="{566E2AE6-A02B-B1EA-8D7A-608ED7A28028}"/>
                  </a:ext>
                </a:extLst>
              </p:cNvPr>
              <p:cNvSpPr/>
              <p:nvPr/>
            </p:nvSpPr>
            <p:spPr>
              <a:xfrm>
                <a:off x="9034291" y="651608"/>
                <a:ext cx="548301" cy="548329"/>
              </a:xfrm>
              <a:custGeom>
                <a:avLst/>
                <a:gdLst/>
                <a:ahLst/>
                <a:cxnLst/>
                <a:rect l="l" t="t" r="r" b="b"/>
                <a:pathLst>
                  <a:path w="19848" h="19849" extrusionOk="0">
                    <a:moveTo>
                      <a:pt x="9640" y="935"/>
                    </a:moveTo>
                    <a:lnTo>
                      <a:pt x="9640" y="3803"/>
                    </a:lnTo>
                    <a:cubicBezTo>
                      <a:pt x="8907" y="3803"/>
                      <a:pt x="8173" y="3803"/>
                      <a:pt x="7506" y="3837"/>
                    </a:cubicBezTo>
                    <a:cubicBezTo>
                      <a:pt x="8306" y="2469"/>
                      <a:pt x="9140" y="1468"/>
                      <a:pt x="9640" y="935"/>
                    </a:cubicBezTo>
                    <a:close/>
                    <a:moveTo>
                      <a:pt x="10241" y="801"/>
                    </a:moveTo>
                    <a:cubicBezTo>
                      <a:pt x="10741" y="1302"/>
                      <a:pt x="11742" y="2436"/>
                      <a:pt x="12643" y="4004"/>
                    </a:cubicBezTo>
                    <a:cubicBezTo>
                      <a:pt x="11809" y="3937"/>
                      <a:pt x="11008" y="3837"/>
                      <a:pt x="10241" y="3837"/>
                    </a:cubicBezTo>
                    <a:lnTo>
                      <a:pt x="10241" y="801"/>
                    </a:lnTo>
                    <a:close/>
                    <a:moveTo>
                      <a:pt x="9073" y="768"/>
                    </a:moveTo>
                    <a:lnTo>
                      <a:pt x="9073" y="768"/>
                    </a:lnTo>
                    <a:cubicBezTo>
                      <a:pt x="8440" y="1435"/>
                      <a:pt x="7572" y="2503"/>
                      <a:pt x="6805" y="3937"/>
                    </a:cubicBezTo>
                    <a:cubicBezTo>
                      <a:pt x="5771" y="4004"/>
                      <a:pt x="4837" y="4170"/>
                      <a:pt x="4003" y="4337"/>
                    </a:cubicBezTo>
                    <a:cubicBezTo>
                      <a:pt x="5237" y="2636"/>
                      <a:pt x="6972" y="1402"/>
                      <a:pt x="9073" y="768"/>
                    </a:cubicBezTo>
                    <a:close/>
                    <a:moveTo>
                      <a:pt x="10975" y="768"/>
                    </a:moveTo>
                    <a:lnTo>
                      <a:pt x="10975" y="768"/>
                    </a:lnTo>
                    <a:cubicBezTo>
                      <a:pt x="13176" y="1402"/>
                      <a:pt x="15011" y="2803"/>
                      <a:pt x="16245" y="4637"/>
                    </a:cubicBezTo>
                    <a:cubicBezTo>
                      <a:pt x="15244" y="4437"/>
                      <a:pt x="14277" y="4237"/>
                      <a:pt x="13310" y="4104"/>
                    </a:cubicBezTo>
                    <a:cubicBezTo>
                      <a:pt x="12509" y="2603"/>
                      <a:pt x="11608" y="1468"/>
                      <a:pt x="10975" y="768"/>
                    </a:cubicBezTo>
                    <a:close/>
                    <a:moveTo>
                      <a:pt x="6805" y="1102"/>
                    </a:moveTo>
                    <a:lnTo>
                      <a:pt x="6805" y="1102"/>
                    </a:lnTo>
                    <a:cubicBezTo>
                      <a:pt x="5337" y="1935"/>
                      <a:pt x="4103" y="3103"/>
                      <a:pt x="3169" y="4571"/>
                    </a:cubicBezTo>
                    <a:cubicBezTo>
                      <a:pt x="2769" y="4671"/>
                      <a:pt x="2402" y="4771"/>
                      <a:pt x="2002" y="4871"/>
                    </a:cubicBezTo>
                    <a:cubicBezTo>
                      <a:pt x="3169" y="3136"/>
                      <a:pt x="4837" y="1802"/>
                      <a:pt x="6805" y="1102"/>
                    </a:cubicBezTo>
                    <a:close/>
                    <a:moveTo>
                      <a:pt x="13543" y="1302"/>
                    </a:moveTo>
                    <a:lnTo>
                      <a:pt x="13543" y="1302"/>
                    </a:lnTo>
                    <a:cubicBezTo>
                      <a:pt x="15411" y="2069"/>
                      <a:pt x="16946" y="3437"/>
                      <a:pt x="17980" y="5138"/>
                    </a:cubicBezTo>
                    <a:cubicBezTo>
                      <a:pt x="17646" y="5038"/>
                      <a:pt x="17346" y="4971"/>
                      <a:pt x="17012" y="4871"/>
                    </a:cubicBezTo>
                    <a:cubicBezTo>
                      <a:pt x="16178" y="3437"/>
                      <a:pt x="14978" y="2169"/>
                      <a:pt x="13543" y="1302"/>
                    </a:cubicBezTo>
                    <a:close/>
                    <a:moveTo>
                      <a:pt x="6505" y="4471"/>
                    </a:moveTo>
                    <a:lnTo>
                      <a:pt x="6505" y="4471"/>
                    </a:lnTo>
                    <a:cubicBezTo>
                      <a:pt x="5838" y="5838"/>
                      <a:pt x="5337" y="7506"/>
                      <a:pt x="5271" y="9341"/>
                    </a:cubicBezTo>
                    <a:lnTo>
                      <a:pt x="5271" y="9574"/>
                    </a:lnTo>
                    <a:lnTo>
                      <a:pt x="2268" y="9574"/>
                    </a:lnTo>
                    <a:cubicBezTo>
                      <a:pt x="2302" y="7906"/>
                      <a:pt x="2802" y="6339"/>
                      <a:pt x="3603" y="4971"/>
                    </a:cubicBezTo>
                    <a:cubicBezTo>
                      <a:pt x="4103" y="4871"/>
                      <a:pt x="4737" y="4771"/>
                      <a:pt x="5337" y="4637"/>
                    </a:cubicBezTo>
                    <a:cubicBezTo>
                      <a:pt x="5738" y="4604"/>
                      <a:pt x="6105" y="4504"/>
                      <a:pt x="6505" y="4471"/>
                    </a:cubicBezTo>
                    <a:close/>
                    <a:moveTo>
                      <a:pt x="2802" y="5238"/>
                    </a:moveTo>
                    <a:cubicBezTo>
                      <a:pt x="2135" y="6539"/>
                      <a:pt x="1735" y="8006"/>
                      <a:pt x="1668" y="9608"/>
                    </a:cubicBezTo>
                    <a:lnTo>
                      <a:pt x="567" y="9608"/>
                    </a:lnTo>
                    <a:cubicBezTo>
                      <a:pt x="601" y="8173"/>
                      <a:pt x="968" y="6806"/>
                      <a:pt x="1601" y="5638"/>
                    </a:cubicBezTo>
                    <a:cubicBezTo>
                      <a:pt x="1935" y="5505"/>
                      <a:pt x="2335" y="5405"/>
                      <a:pt x="2802" y="5238"/>
                    </a:cubicBezTo>
                    <a:close/>
                    <a:moveTo>
                      <a:pt x="8888" y="4376"/>
                    </a:moveTo>
                    <a:cubicBezTo>
                      <a:pt x="9135" y="4376"/>
                      <a:pt x="9386" y="4384"/>
                      <a:pt x="9640" y="4404"/>
                    </a:cubicBezTo>
                    <a:lnTo>
                      <a:pt x="9640" y="9608"/>
                    </a:lnTo>
                    <a:lnTo>
                      <a:pt x="5804" y="9608"/>
                    </a:lnTo>
                    <a:lnTo>
                      <a:pt x="5804" y="9441"/>
                    </a:lnTo>
                    <a:cubicBezTo>
                      <a:pt x="5904" y="7506"/>
                      <a:pt x="6471" y="5838"/>
                      <a:pt x="7172" y="4471"/>
                    </a:cubicBezTo>
                    <a:cubicBezTo>
                      <a:pt x="7714" y="4423"/>
                      <a:pt x="8290" y="4376"/>
                      <a:pt x="8888" y="4376"/>
                    </a:cubicBezTo>
                    <a:close/>
                    <a:moveTo>
                      <a:pt x="10241" y="4404"/>
                    </a:moveTo>
                    <a:cubicBezTo>
                      <a:pt x="11075" y="4437"/>
                      <a:pt x="11975" y="4504"/>
                      <a:pt x="12943" y="4637"/>
                    </a:cubicBezTo>
                    <a:cubicBezTo>
                      <a:pt x="13610" y="5972"/>
                      <a:pt x="14144" y="7606"/>
                      <a:pt x="14244" y="9441"/>
                    </a:cubicBezTo>
                    <a:lnTo>
                      <a:pt x="14244" y="9608"/>
                    </a:lnTo>
                    <a:lnTo>
                      <a:pt x="10241" y="9608"/>
                    </a:lnTo>
                    <a:lnTo>
                      <a:pt x="10241" y="4404"/>
                    </a:lnTo>
                    <a:close/>
                    <a:moveTo>
                      <a:pt x="13643" y="4737"/>
                    </a:moveTo>
                    <a:cubicBezTo>
                      <a:pt x="14611" y="4871"/>
                      <a:pt x="15611" y="5104"/>
                      <a:pt x="16679" y="5338"/>
                    </a:cubicBezTo>
                    <a:cubicBezTo>
                      <a:pt x="17313" y="6605"/>
                      <a:pt x="17746" y="8073"/>
                      <a:pt x="17813" y="9608"/>
                    </a:cubicBezTo>
                    <a:lnTo>
                      <a:pt x="14811" y="9608"/>
                    </a:lnTo>
                    <a:lnTo>
                      <a:pt x="14811" y="9407"/>
                    </a:lnTo>
                    <a:cubicBezTo>
                      <a:pt x="14744" y="7640"/>
                      <a:pt x="14277" y="6072"/>
                      <a:pt x="13643" y="4737"/>
                    </a:cubicBezTo>
                    <a:close/>
                    <a:moveTo>
                      <a:pt x="17346" y="5571"/>
                    </a:moveTo>
                    <a:lnTo>
                      <a:pt x="17346" y="5571"/>
                    </a:lnTo>
                    <a:cubicBezTo>
                      <a:pt x="17679" y="5638"/>
                      <a:pt x="18013" y="5772"/>
                      <a:pt x="18347" y="5838"/>
                    </a:cubicBezTo>
                    <a:cubicBezTo>
                      <a:pt x="18914" y="6972"/>
                      <a:pt x="19247" y="8273"/>
                      <a:pt x="19314" y="9608"/>
                    </a:cubicBezTo>
                    <a:lnTo>
                      <a:pt x="18347" y="9608"/>
                    </a:lnTo>
                    <a:cubicBezTo>
                      <a:pt x="18313" y="8140"/>
                      <a:pt x="17946" y="6806"/>
                      <a:pt x="17346" y="5571"/>
                    </a:cubicBezTo>
                    <a:close/>
                    <a:moveTo>
                      <a:pt x="1668" y="10108"/>
                    </a:moveTo>
                    <a:lnTo>
                      <a:pt x="1668" y="10141"/>
                    </a:lnTo>
                    <a:cubicBezTo>
                      <a:pt x="1735" y="11843"/>
                      <a:pt x="2168" y="13477"/>
                      <a:pt x="2969" y="14911"/>
                    </a:cubicBezTo>
                    <a:cubicBezTo>
                      <a:pt x="2602" y="14811"/>
                      <a:pt x="2235" y="14678"/>
                      <a:pt x="1801" y="14578"/>
                    </a:cubicBezTo>
                    <a:cubicBezTo>
                      <a:pt x="1068" y="13210"/>
                      <a:pt x="601" y="11742"/>
                      <a:pt x="567" y="10108"/>
                    </a:cubicBezTo>
                    <a:close/>
                    <a:moveTo>
                      <a:pt x="19314" y="10141"/>
                    </a:moveTo>
                    <a:cubicBezTo>
                      <a:pt x="19281" y="11843"/>
                      <a:pt x="18780" y="13444"/>
                      <a:pt x="17946" y="14811"/>
                    </a:cubicBezTo>
                    <a:cubicBezTo>
                      <a:pt x="17646" y="14911"/>
                      <a:pt x="17313" y="15012"/>
                      <a:pt x="16946" y="15112"/>
                    </a:cubicBezTo>
                    <a:cubicBezTo>
                      <a:pt x="17813" y="13677"/>
                      <a:pt x="18313" y="11976"/>
                      <a:pt x="18347" y="10141"/>
                    </a:cubicBezTo>
                    <a:close/>
                    <a:moveTo>
                      <a:pt x="5237" y="10141"/>
                    </a:moveTo>
                    <a:cubicBezTo>
                      <a:pt x="5271" y="12009"/>
                      <a:pt x="5771" y="13844"/>
                      <a:pt x="6738" y="15679"/>
                    </a:cubicBezTo>
                    <a:cubicBezTo>
                      <a:pt x="5771" y="15579"/>
                      <a:pt x="4770" y="15345"/>
                      <a:pt x="3736" y="15112"/>
                    </a:cubicBezTo>
                    <a:cubicBezTo>
                      <a:pt x="2802" y="13677"/>
                      <a:pt x="2268" y="11976"/>
                      <a:pt x="2235" y="10141"/>
                    </a:cubicBezTo>
                    <a:close/>
                    <a:moveTo>
                      <a:pt x="17813" y="10141"/>
                    </a:moveTo>
                    <a:cubicBezTo>
                      <a:pt x="17780" y="12076"/>
                      <a:pt x="17179" y="13844"/>
                      <a:pt x="16145" y="15345"/>
                    </a:cubicBezTo>
                    <a:cubicBezTo>
                      <a:pt x="15645" y="15479"/>
                      <a:pt x="15111" y="15612"/>
                      <a:pt x="14511" y="15679"/>
                    </a:cubicBezTo>
                    <a:cubicBezTo>
                      <a:pt x="14110" y="15779"/>
                      <a:pt x="13677" y="15812"/>
                      <a:pt x="13243" y="15845"/>
                    </a:cubicBezTo>
                    <a:cubicBezTo>
                      <a:pt x="14244" y="13977"/>
                      <a:pt x="14777" y="12109"/>
                      <a:pt x="14811" y="10141"/>
                    </a:cubicBezTo>
                    <a:close/>
                    <a:moveTo>
                      <a:pt x="9640" y="10141"/>
                    </a:moveTo>
                    <a:lnTo>
                      <a:pt x="9640" y="15946"/>
                    </a:lnTo>
                    <a:cubicBezTo>
                      <a:pt x="8940" y="15912"/>
                      <a:pt x="8173" y="15845"/>
                      <a:pt x="7439" y="15779"/>
                    </a:cubicBezTo>
                    <a:cubicBezTo>
                      <a:pt x="6405" y="13944"/>
                      <a:pt x="5838" y="12076"/>
                      <a:pt x="5804" y="10141"/>
                    </a:cubicBezTo>
                    <a:close/>
                    <a:moveTo>
                      <a:pt x="14244" y="10141"/>
                    </a:moveTo>
                    <a:cubicBezTo>
                      <a:pt x="14177" y="12109"/>
                      <a:pt x="13610" y="14011"/>
                      <a:pt x="12509" y="15912"/>
                    </a:cubicBezTo>
                    <a:cubicBezTo>
                      <a:pt x="11809" y="15979"/>
                      <a:pt x="11075" y="15979"/>
                      <a:pt x="10241" y="15979"/>
                    </a:cubicBezTo>
                    <a:lnTo>
                      <a:pt x="10241" y="10141"/>
                    </a:lnTo>
                    <a:close/>
                    <a:moveTo>
                      <a:pt x="17446" y="15612"/>
                    </a:moveTo>
                    <a:cubicBezTo>
                      <a:pt x="16445" y="16913"/>
                      <a:pt x="15111" y="17947"/>
                      <a:pt x="13577" y="18614"/>
                    </a:cubicBezTo>
                    <a:cubicBezTo>
                      <a:pt x="14744" y="17914"/>
                      <a:pt x="15745" y="16946"/>
                      <a:pt x="16512" y="15845"/>
                    </a:cubicBezTo>
                    <a:cubicBezTo>
                      <a:pt x="16846" y="15779"/>
                      <a:pt x="17146" y="15679"/>
                      <a:pt x="17446" y="15612"/>
                    </a:cubicBezTo>
                    <a:close/>
                    <a:moveTo>
                      <a:pt x="2268" y="15312"/>
                    </a:moveTo>
                    <a:lnTo>
                      <a:pt x="2268" y="15312"/>
                    </a:lnTo>
                    <a:cubicBezTo>
                      <a:pt x="2635" y="15445"/>
                      <a:pt x="3002" y="15512"/>
                      <a:pt x="3403" y="15612"/>
                    </a:cubicBezTo>
                    <a:cubicBezTo>
                      <a:pt x="4270" y="16913"/>
                      <a:pt x="5437" y="18014"/>
                      <a:pt x="6805" y="18781"/>
                    </a:cubicBezTo>
                    <a:cubicBezTo>
                      <a:pt x="4970" y="18147"/>
                      <a:pt x="3336" y="16913"/>
                      <a:pt x="2268" y="15312"/>
                    </a:cubicBezTo>
                    <a:close/>
                    <a:moveTo>
                      <a:pt x="7772" y="16413"/>
                    </a:moveTo>
                    <a:lnTo>
                      <a:pt x="7772" y="16413"/>
                    </a:lnTo>
                    <a:cubicBezTo>
                      <a:pt x="8440" y="16446"/>
                      <a:pt x="9073" y="16479"/>
                      <a:pt x="9640" y="16513"/>
                    </a:cubicBezTo>
                    <a:lnTo>
                      <a:pt x="9640" y="18914"/>
                    </a:lnTo>
                    <a:cubicBezTo>
                      <a:pt x="8940" y="18080"/>
                      <a:pt x="8306" y="17246"/>
                      <a:pt x="7772" y="16413"/>
                    </a:cubicBezTo>
                    <a:close/>
                    <a:moveTo>
                      <a:pt x="12176" y="16479"/>
                    </a:moveTo>
                    <a:lnTo>
                      <a:pt x="12176" y="16479"/>
                    </a:lnTo>
                    <a:cubicBezTo>
                      <a:pt x="11642" y="17347"/>
                      <a:pt x="10975" y="18247"/>
                      <a:pt x="10241" y="19081"/>
                    </a:cubicBezTo>
                    <a:lnTo>
                      <a:pt x="10241" y="16513"/>
                    </a:lnTo>
                    <a:lnTo>
                      <a:pt x="10608" y="16513"/>
                    </a:lnTo>
                    <a:cubicBezTo>
                      <a:pt x="11141" y="16513"/>
                      <a:pt x="11675" y="16513"/>
                      <a:pt x="12176" y="16479"/>
                    </a:cubicBezTo>
                    <a:close/>
                    <a:moveTo>
                      <a:pt x="4237" y="15812"/>
                    </a:moveTo>
                    <a:cubicBezTo>
                      <a:pt x="5237" y="16012"/>
                      <a:pt x="6171" y="16179"/>
                      <a:pt x="7105" y="16312"/>
                    </a:cubicBezTo>
                    <a:cubicBezTo>
                      <a:pt x="7639" y="17280"/>
                      <a:pt x="8339" y="18247"/>
                      <a:pt x="9140" y="19148"/>
                    </a:cubicBezTo>
                    <a:cubicBezTo>
                      <a:pt x="7139" y="18614"/>
                      <a:pt x="5437" y="17413"/>
                      <a:pt x="4237" y="15812"/>
                    </a:cubicBezTo>
                    <a:close/>
                    <a:moveTo>
                      <a:pt x="15645" y="16012"/>
                    </a:moveTo>
                    <a:lnTo>
                      <a:pt x="15645" y="16012"/>
                    </a:lnTo>
                    <a:cubicBezTo>
                      <a:pt x="14444" y="17480"/>
                      <a:pt x="12809" y="18614"/>
                      <a:pt x="10908" y="19148"/>
                    </a:cubicBezTo>
                    <a:cubicBezTo>
                      <a:pt x="11675" y="18247"/>
                      <a:pt x="12342" y="17347"/>
                      <a:pt x="12909" y="16446"/>
                    </a:cubicBezTo>
                    <a:cubicBezTo>
                      <a:pt x="13943" y="16346"/>
                      <a:pt x="14844" y="16179"/>
                      <a:pt x="15645" y="16012"/>
                    </a:cubicBezTo>
                    <a:close/>
                    <a:moveTo>
                      <a:pt x="9941" y="1"/>
                    </a:moveTo>
                    <a:cubicBezTo>
                      <a:pt x="4470" y="1"/>
                      <a:pt x="0" y="4471"/>
                      <a:pt x="0" y="9941"/>
                    </a:cubicBezTo>
                    <a:cubicBezTo>
                      <a:pt x="0" y="15412"/>
                      <a:pt x="4470" y="19848"/>
                      <a:pt x="9941" y="19848"/>
                    </a:cubicBezTo>
                    <a:lnTo>
                      <a:pt x="10174" y="19848"/>
                    </a:lnTo>
                    <a:cubicBezTo>
                      <a:pt x="15511" y="19782"/>
                      <a:pt x="19848" y="15345"/>
                      <a:pt x="19848" y="9941"/>
                    </a:cubicBezTo>
                    <a:cubicBezTo>
                      <a:pt x="19848" y="4504"/>
                      <a:pt x="15511" y="134"/>
                      <a:pt x="101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918EE-A50B-CE6C-D8FB-CDDE67CFC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721" y="306662"/>
            <a:ext cx="7704000" cy="572700"/>
          </a:xfrm>
        </p:spPr>
        <p:txBody>
          <a:bodyPr/>
          <a:lstStyle/>
          <a:p>
            <a:r>
              <a:rPr lang="en-US" dirty="0"/>
              <a:t>01. Frameworks Origin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FAE9A5-0303-FC96-3E87-0F4C720F24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1227" y="1209819"/>
            <a:ext cx="6608951" cy="1010867"/>
          </a:xfrm>
        </p:spPr>
        <p:txBody>
          <a:bodyPr/>
          <a:lstStyle/>
          <a:p>
            <a:pPr algn="l">
              <a:lnSpc>
                <a:spcPct val="150000"/>
              </a:lnSpc>
            </a:pPr>
            <a:r>
              <a:rPr lang="en-US" dirty="0"/>
              <a:t>Developed and maintained by Google.</a:t>
            </a:r>
          </a:p>
          <a:p>
            <a:pPr algn="l">
              <a:lnSpc>
                <a:spcPct val="150000"/>
              </a:lnSpc>
            </a:pPr>
            <a:r>
              <a:rPr lang="en-US" dirty="0"/>
              <a:t>A comprehensive and opinionated framework that comes with a set structure</a:t>
            </a:r>
          </a:p>
          <a:p>
            <a:pPr algn="l">
              <a:lnSpc>
                <a:spcPct val="150000"/>
              </a:lnSpc>
            </a:pPr>
            <a:r>
              <a:rPr lang="en-US" dirty="0"/>
              <a:t>and conventions.</a:t>
            </a:r>
          </a:p>
          <a:p>
            <a:pPr algn="l">
              <a:lnSpc>
                <a:spcPct val="150000"/>
              </a:lnSpc>
            </a:pP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4C4FB15-FA1C-A229-8E71-6110B937BCEE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647759" y="2559480"/>
            <a:ext cx="6560825" cy="918102"/>
          </a:xfrm>
        </p:spPr>
        <p:txBody>
          <a:bodyPr/>
          <a:lstStyle/>
          <a:p>
            <a:pPr algn="l">
              <a:lnSpc>
                <a:spcPct val="150000"/>
              </a:lnSpc>
            </a:pPr>
            <a:r>
              <a:rPr lang="en-US" dirty="0"/>
              <a:t>Known for its simplicity and flexibility.</a:t>
            </a:r>
          </a:p>
          <a:p>
            <a:pPr algn="l">
              <a:lnSpc>
                <a:spcPct val="150000"/>
              </a:lnSpc>
            </a:pPr>
            <a:r>
              <a:rPr lang="en-US" dirty="0"/>
              <a:t>Developers can start with a basic understanding and gradually explore more</a:t>
            </a:r>
          </a:p>
          <a:p>
            <a:pPr algn="l">
              <a:lnSpc>
                <a:spcPct val="150000"/>
              </a:lnSpc>
            </a:pPr>
            <a:r>
              <a:rPr lang="en-US" dirty="0"/>
              <a:t>advanced concepts.</a:t>
            </a:r>
          </a:p>
          <a:p>
            <a:pPr marL="139700" indent="0" algn="l">
              <a:lnSpc>
                <a:spcPct val="150000"/>
              </a:lnSpc>
            </a:pP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FBA3280-18BC-6761-CB20-1F874E9572E7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699353" y="3827871"/>
            <a:ext cx="6629598" cy="869400"/>
          </a:xfrm>
        </p:spPr>
        <p:txBody>
          <a:bodyPr/>
          <a:lstStyle/>
          <a:p>
            <a:pPr marL="139700" indent="0" algn="l">
              <a:lnSpc>
                <a:spcPct val="150000"/>
              </a:lnSpc>
            </a:pPr>
            <a:r>
              <a:rPr lang="en-US" dirty="0"/>
              <a:t>Created by Evan You, a former Google engineer who worked on Angular. </a:t>
            </a:r>
          </a:p>
          <a:p>
            <a:pPr marL="139700" indent="0" algn="l">
              <a:lnSpc>
                <a:spcPct val="150000"/>
              </a:lnSpc>
            </a:pPr>
            <a:r>
              <a:rPr lang="en-US" dirty="0"/>
              <a:t>Positioned as a progressive framework, allowing developers to incrementally adopt its features.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00EF9C38-8101-B127-E447-367C53924E9D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-301276" y="828563"/>
            <a:ext cx="2175300" cy="527700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Angular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C4C42D9-60D5-69E7-E321-24C430C60B16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-446766" y="2152412"/>
            <a:ext cx="2175300" cy="527700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React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AB71D67D-18DA-1704-BC64-99639225301D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-457053" y="3440922"/>
            <a:ext cx="2175300" cy="527700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Vue</a:t>
            </a:r>
          </a:p>
        </p:txBody>
      </p:sp>
      <p:pic>
        <p:nvPicPr>
          <p:cNvPr id="1026" name="Picture 2" descr="Angular vs React vs Vue.js - Lilly021">
            <a:extLst>
              <a:ext uri="{FF2B5EF4-FFF2-40B4-BE49-F238E27FC236}">
                <a16:creationId xmlns:a16="http://schemas.microsoft.com/office/drawing/2014/main" id="{7D886482-7609-F12D-88BD-304ECF8ED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4618" y="3816376"/>
            <a:ext cx="2175300" cy="1064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oogle Shape;1566;p38">
            <a:extLst>
              <a:ext uri="{FF2B5EF4-FFF2-40B4-BE49-F238E27FC236}">
                <a16:creationId xmlns:a16="http://schemas.microsoft.com/office/drawing/2014/main" id="{062398F2-26AB-5584-09FF-BD32FE9EEA9F}"/>
              </a:ext>
            </a:extLst>
          </p:cNvPr>
          <p:cNvGrpSpPr/>
          <p:nvPr/>
        </p:nvGrpSpPr>
        <p:grpSpPr>
          <a:xfrm>
            <a:off x="7419274" y="668648"/>
            <a:ext cx="1021756" cy="332094"/>
            <a:chOff x="7289663" y="3996131"/>
            <a:chExt cx="1021756" cy="332094"/>
          </a:xfrm>
        </p:grpSpPr>
        <p:sp>
          <p:nvSpPr>
            <p:cNvPr id="10" name="Google Shape;1567;p38">
              <a:extLst>
                <a:ext uri="{FF2B5EF4-FFF2-40B4-BE49-F238E27FC236}">
                  <a16:creationId xmlns:a16="http://schemas.microsoft.com/office/drawing/2014/main" id="{4A1E1B1C-F785-59C4-AA92-657219CDDDC7}"/>
                </a:ext>
              </a:extLst>
            </p:cNvPr>
            <p:cNvSpPr/>
            <p:nvPr/>
          </p:nvSpPr>
          <p:spPr>
            <a:xfrm>
              <a:off x="7289663" y="4044216"/>
              <a:ext cx="1002972" cy="284009"/>
            </a:xfrm>
            <a:custGeom>
              <a:avLst/>
              <a:gdLst/>
              <a:ahLst/>
              <a:cxnLst/>
              <a:rect l="l" t="t" r="r" b="b"/>
              <a:pathLst>
                <a:path w="44532" h="12610" extrusionOk="0">
                  <a:moveTo>
                    <a:pt x="6305" y="0"/>
                  </a:moveTo>
                  <a:cubicBezTo>
                    <a:pt x="2836" y="0"/>
                    <a:pt x="0" y="2836"/>
                    <a:pt x="0" y="6305"/>
                  </a:cubicBezTo>
                  <a:cubicBezTo>
                    <a:pt x="0" y="9774"/>
                    <a:pt x="2836" y="12609"/>
                    <a:pt x="6305" y="12609"/>
                  </a:cubicBezTo>
                  <a:lnTo>
                    <a:pt x="38227" y="12609"/>
                  </a:lnTo>
                  <a:cubicBezTo>
                    <a:pt x="41697" y="12609"/>
                    <a:pt x="44532" y="9774"/>
                    <a:pt x="44532" y="6305"/>
                  </a:cubicBezTo>
                  <a:cubicBezTo>
                    <a:pt x="44532" y="2836"/>
                    <a:pt x="41697" y="0"/>
                    <a:pt x="382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568;p38">
              <a:extLst>
                <a:ext uri="{FF2B5EF4-FFF2-40B4-BE49-F238E27FC236}">
                  <a16:creationId xmlns:a16="http://schemas.microsoft.com/office/drawing/2014/main" id="{BB418463-3F81-50B2-1813-96C08548CAEB}"/>
                </a:ext>
              </a:extLst>
            </p:cNvPr>
            <p:cNvSpPr/>
            <p:nvPr/>
          </p:nvSpPr>
          <p:spPr>
            <a:xfrm>
              <a:off x="7308447" y="3996131"/>
              <a:ext cx="1002972" cy="284009"/>
            </a:xfrm>
            <a:custGeom>
              <a:avLst/>
              <a:gdLst/>
              <a:ahLst/>
              <a:cxnLst/>
              <a:rect l="l" t="t" r="r" b="b"/>
              <a:pathLst>
                <a:path w="44532" h="12610" extrusionOk="0">
                  <a:moveTo>
                    <a:pt x="6305" y="0"/>
                  </a:moveTo>
                  <a:cubicBezTo>
                    <a:pt x="2835" y="0"/>
                    <a:pt x="0" y="2836"/>
                    <a:pt x="0" y="6305"/>
                  </a:cubicBezTo>
                  <a:cubicBezTo>
                    <a:pt x="0" y="9774"/>
                    <a:pt x="2835" y="12609"/>
                    <a:pt x="6305" y="12609"/>
                  </a:cubicBezTo>
                  <a:lnTo>
                    <a:pt x="38227" y="12609"/>
                  </a:lnTo>
                  <a:cubicBezTo>
                    <a:pt x="41730" y="12609"/>
                    <a:pt x="44532" y="9774"/>
                    <a:pt x="44532" y="6305"/>
                  </a:cubicBezTo>
                  <a:cubicBezTo>
                    <a:pt x="44532" y="2836"/>
                    <a:pt x="41697" y="0"/>
                    <a:pt x="382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69;p38">
              <a:extLst>
                <a:ext uri="{FF2B5EF4-FFF2-40B4-BE49-F238E27FC236}">
                  <a16:creationId xmlns:a16="http://schemas.microsoft.com/office/drawing/2014/main" id="{C9FB8A4D-91D0-21CA-4E6D-7351F7770903}"/>
                </a:ext>
              </a:extLst>
            </p:cNvPr>
            <p:cNvSpPr/>
            <p:nvPr/>
          </p:nvSpPr>
          <p:spPr>
            <a:xfrm>
              <a:off x="7433897" y="4044036"/>
              <a:ext cx="209639" cy="188175"/>
            </a:xfrm>
            <a:custGeom>
              <a:avLst/>
              <a:gdLst/>
              <a:ahLst/>
              <a:cxnLst/>
              <a:rect l="l" t="t" r="r" b="b"/>
              <a:pathLst>
                <a:path w="9308" h="8355" extrusionOk="0">
                  <a:moveTo>
                    <a:pt x="4646" y="1"/>
                  </a:moveTo>
                  <a:cubicBezTo>
                    <a:pt x="3684" y="1"/>
                    <a:pt x="2718" y="332"/>
                    <a:pt x="1935" y="1009"/>
                  </a:cubicBezTo>
                  <a:cubicBezTo>
                    <a:pt x="168" y="2543"/>
                    <a:pt x="1" y="5179"/>
                    <a:pt x="1502" y="6913"/>
                  </a:cubicBezTo>
                  <a:cubicBezTo>
                    <a:pt x="2326" y="7865"/>
                    <a:pt x="3491" y="8355"/>
                    <a:pt x="4662" y="8355"/>
                  </a:cubicBezTo>
                  <a:cubicBezTo>
                    <a:pt x="5624" y="8355"/>
                    <a:pt x="6590" y="8024"/>
                    <a:pt x="7373" y="7347"/>
                  </a:cubicBezTo>
                  <a:cubicBezTo>
                    <a:pt x="9107" y="5846"/>
                    <a:pt x="9307" y="3210"/>
                    <a:pt x="7806" y="1443"/>
                  </a:cubicBezTo>
                  <a:cubicBezTo>
                    <a:pt x="6982" y="491"/>
                    <a:pt x="5817" y="1"/>
                    <a:pt x="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70;p38">
              <a:extLst>
                <a:ext uri="{FF2B5EF4-FFF2-40B4-BE49-F238E27FC236}">
                  <a16:creationId xmlns:a16="http://schemas.microsoft.com/office/drawing/2014/main" id="{7B8C38C0-7C25-6CA0-2D67-CC9B23E6DEE7}"/>
                </a:ext>
              </a:extLst>
            </p:cNvPr>
            <p:cNvSpPr/>
            <p:nvPr/>
          </p:nvSpPr>
          <p:spPr>
            <a:xfrm>
              <a:off x="7705879" y="4044689"/>
              <a:ext cx="208108" cy="187612"/>
            </a:xfrm>
            <a:custGeom>
              <a:avLst/>
              <a:gdLst/>
              <a:ahLst/>
              <a:cxnLst/>
              <a:rect l="l" t="t" r="r" b="b"/>
              <a:pathLst>
                <a:path w="9240" h="8330" extrusionOk="0">
                  <a:moveTo>
                    <a:pt x="4637" y="1"/>
                  </a:moveTo>
                  <a:cubicBezTo>
                    <a:pt x="3626" y="1"/>
                    <a:pt x="2609" y="369"/>
                    <a:pt x="1801" y="1113"/>
                  </a:cubicBezTo>
                  <a:cubicBezTo>
                    <a:pt x="100" y="2681"/>
                    <a:pt x="0" y="5316"/>
                    <a:pt x="1568" y="6984"/>
                  </a:cubicBezTo>
                  <a:cubicBezTo>
                    <a:pt x="2392" y="7878"/>
                    <a:pt x="3510" y="8330"/>
                    <a:pt x="4633" y="8330"/>
                  </a:cubicBezTo>
                  <a:cubicBezTo>
                    <a:pt x="5647" y="8330"/>
                    <a:pt x="6665" y="7962"/>
                    <a:pt x="7472" y="7218"/>
                  </a:cubicBezTo>
                  <a:cubicBezTo>
                    <a:pt x="9140" y="5650"/>
                    <a:pt x="9240" y="3015"/>
                    <a:pt x="7672" y="1347"/>
                  </a:cubicBezTo>
                  <a:cubicBezTo>
                    <a:pt x="6866" y="453"/>
                    <a:pt x="5756" y="1"/>
                    <a:pt x="4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571;p38">
              <a:extLst>
                <a:ext uri="{FF2B5EF4-FFF2-40B4-BE49-F238E27FC236}">
                  <a16:creationId xmlns:a16="http://schemas.microsoft.com/office/drawing/2014/main" id="{4EA3ACA8-82AD-BEF8-2C05-F48922D7AF08}"/>
                </a:ext>
              </a:extLst>
            </p:cNvPr>
            <p:cNvSpPr/>
            <p:nvPr/>
          </p:nvSpPr>
          <p:spPr>
            <a:xfrm>
              <a:off x="7979347" y="4043856"/>
              <a:ext cx="206621" cy="187793"/>
            </a:xfrm>
            <a:custGeom>
              <a:avLst/>
              <a:gdLst/>
              <a:ahLst/>
              <a:cxnLst/>
              <a:rect l="l" t="t" r="r" b="b"/>
              <a:pathLst>
                <a:path w="9174" h="8338" extrusionOk="0">
                  <a:moveTo>
                    <a:pt x="4594" y="1"/>
                  </a:moveTo>
                  <a:cubicBezTo>
                    <a:pt x="2710" y="1"/>
                    <a:pt x="989" y="1277"/>
                    <a:pt x="534" y="3185"/>
                  </a:cubicBezTo>
                  <a:cubicBezTo>
                    <a:pt x="0" y="5420"/>
                    <a:pt x="1368" y="7688"/>
                    <a:pt x="3603" y="8222"/>
                  </a:cubicBezTo>
                  <a:cubicBezTo>
                    <a:pt x="3929" y="8300"/>
                    <a:pt x="4256" y="8337"/>
                    <a:pt x="4577" y="8337"/>
                  </a:cubicBezTo>
                  <a:cubicBezTo>
                    <a:pt x="6455" y="8337"/>
                    <a:pt x="8155" y="7061"/>
                    <a:pt x="8640" y="5153"/>
                  </a:cubicBezTo>
                  <a:cubicBezTo>
                    <a:pt x="9173" y="2918"/>
                    <a:pt x="7806" y="683"/>
                    <a:pt x="5571" y="116"/>
                  </a:cubicBezTo>
                  <a:cubicBezTo>
                    <a:pt x="5244" y="38"/>
                    <a:pt x="4917" y="1"/>
                    <a:pt x="45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81;p38">
            <a:extLst>
              <a:ext uri="{FF2B5EF4-FFF2-40B4-BE49-F238E27FC236}">
                <a16:creationId xmlns:a16="http://schemas.microsoft.com/office/drawing/2014/main" id="{5344A172-FF48-7EB2-5A89-C56D46D0F5CF}"/>
              </a:ext>
            </a:extLst>
          </p:cNvPr>
          <p:cNvGrpSpPr/>
          <p:nvPr/>
        </p:nvGrpSpPr>
        <p:grpSpPr>
          <a:xfrm>
            <a:off x="8250472" y="111064"/>
            <a:ext cx="749797" cy="717499"/>
            <a:chOff x="7847861" y="3178722"/>
            <a:chExt cx="749797" cy="717499"/>
          </a:xfrm>
        </p:grpSpPr>
        <p:sp>
          <p:nvSpPr>
            <p:cNvPr id="16" name="Google Shape;1582;p38">
              <a:extLst>
                <a:ext uri="{FF2B5EF4-FFF2-40B4-BE49-F238E27FC236}">
                  <a16:creationId xmlns:a16="http://schemas.microsoft.com/office/drawing/2014/main" id="{FB02E3A0-D676-64F0-3F07-267196AB2850}"/>
                </a:ext>
              </a:extLst>
            </p:cNvPr>
            <p:cNvSpPr/>
            <p:nvPr/>
          </p:nvSpPr>
          <p:spPr>
            <a:xfrm>
              <a:off x="7847861" y="321403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583;p38">
              <a:extLst>
                <a:ext uri="{FF2B5EF4-FFF2-40B4-BE49-F238E27FC236}">
                  <a16:creationId xmlns:a16="http://schemas.microsoft.com/office/drawing/2014/main" id="{8416228F-81DE-201B-8724-3B3EEFF14735}"/>
                </a:ext>
              </a:extLst>
            </p:cNvPr>
            <p:cNvSpPr/>
            <p:nvPr/>
          </p:nvSpPr>
          <p:spPr>
            <a:xfrm>
              <a:off x="7886937" y="317872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584;p38">
              <a:extLst>
                <a:ext uri="{FF2B5EF4-FFF2-40B4-BE49-F238E27FC236}">
                  <a16:creationId xmlns:a16="http://schemas.microsoft.com/office/drawing/2014/main" id="{5200DCA8-8429-B5E9-12A8-9C814F78CAD9}"/>
                </a:ext>
              </a:extLst>
            </p:cNvPr>
            <p:cNvSpPr/>
            <p:nvPr/>
          </p:nvSpPr>
          <p:spPr>
            <a:xfrm>
              <a:off x="7944032" y="3221560"/>
              <a:ext cx="596531" cy="595788"/>
            </a:xfrm>
            <a:custGeom>
              <a:avLst/>
              <a:gdLst/>
              <a:ahLst/>
              <a:cxnLst/>
              <a:rect l="l" t="t" r="r" b="b"/>
              <a:pathLst>
                <a:path w="26486" h="26453" extrusionOk="0">
                  <a:moveTo>
                    <a:pt x="13243" y="3803"/>
                  </a:moveTo>
                  <a:cubicBezTo>
                    <a:pt x="18413" y="3803"/>
                    <a:pt x="22616" y="8006"/>
                    <a:pt x="22616" y="13176"/>
                  </a:cubicBezTo>
                  <a:cubicBezTo>
                    <a:pt x="22616" y="18413"/>
                    <a:pt x="18413" y="22583"/>
                    <a:pt x="13243" y="22583"/>
                  </a:cubicBezTo>
                  <a:cubicBezTo>
                    <a:pt x="8073" y="22583"/>
                    <a:pt x="3836" y="18346"/>
                    <a:pt x="3836" y="13176"/>
                  </a:cubicBezTo>
                  <a:cubicBezTo>
                    <a:pt x="3836" y="8006"/>
                    <a:pt x="8073" y="3803"/>
                    <a:pt x="13243" y="3803"/>
                  </a:cubicBezTo>
                  <a:close/>
                  <a:moveTo>
                    <a:pt x="13243" y="0"/>
                  </a:moveTo>
                  <a:cubicBezTo>
                    <a:pt x="5938" y="0"/>
                    <a:pt x="0" y="5938"/>
                    <a:pt x="0" y="13243"/>
                  </a:cubicBezTo>
                  <a:cubicBezTo>
                    <a:pt x="0" y="20515"/>
                    <a:pt x="5938" y="26452"/>
                    <a:pt x="13243" y="26452"/>
                  </a:cubicBezTo>
                  <a:cubicBezTo>
                    <a:pt x="20515" y="26452"/>
                    <a:pt x="26452" y="20515"/>
                    <a:pt x="26452" y="13243"/>
                  </a:cubicBezTo>
                  <a:cubicBezTo>
                    <a:pt x="26486" y="5938"/>
                    <a:pt x="20582" y="0"/>
                    <a:pt x="13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585;p38">
              <a:extLst>
                <a:ext uri="{FF2B5EF4-FFF2-40B4-BE49-F238E27FC236}">
                  <a16:creationId xmlns:a16="http://schemas.microsoft.com/office/drawing/2014/main" id="{B133DF98-DB94-29A9-7BFA-C1BF623D88E8}"/>
                </a:ext>
              </a:extLst>
            </p:cNvPr>
            <p:cNvSpPr/>
            <p:nvPr/>
          </p:nvSpPr>
          <p:spPr>
            <a:xfrm>
              <a:off x="8146126" y="3430411"/>
              <a:ext cx="394437" cy="387680"/>
            </a:xfrm>
            <a:custGeom>
              <a:avLst/>
              <a:gdLst/>
              <a:ahLst/>
              <a:cxnLst/>
              <a:rect l="l" t="t" r="r" b="b"/>
              <a:pathLst>
                <a:path w="17513" h="17213" extrusionOk="0">
                  <a:moveTo>
                    <a:pt x="16879" y="0"/>
                  </a:moveTo>
                  <a:cubicBezTo>
                    <a:pt x="17146" y="801"/>
                    <a:pt x="17313" y="1568"/>
                    <a:pt x="17379" y="2402"/>
                  </a:cubicBezTo>
                  <a:lnTo>
                    <a:pt x="13610" y="3703"/>
                  </a:lnTo>
                  <a:lnTo>
                    <a:pt x="13610" y="3970"/>
                  </a:lnTo>
                  <a:cubicBezTo>
                    <a:pt x="13610" y="9140"/>
                    <a:pt x="9374" y="13343"/>
                    <a:pt x="4203" y="13343"/>
                  </a:cubicBezTo>
                  <a:cubicBezTo>
                    <a:pt x="2869" y="13343"/>
                    <a:pt x="1635" y="13043"/>
                    <a:pt x="467" y="12543"/>
                  </a:cubicBezTo>
                  <a:lnTo>
                    <a:pt x="0" y="16512"/>
                  </a:lnTo>
                  <a:cubicBezTo>
                    <a:pt x="1335" y="16979"/>
                    <a:pt x="2769" y="17213"/>
                    <a:pt x="4203" y="17213"/>
                  </a:cubicBezTo>
                  <a:cubicBezTo>
                    <a:pt x="11509" y="17213"/>
                    <a:pt x="17413" y="11308"/>
                    <a:pt x="17413" y="4003"/>
                  </a:cubicBezTo>
                  <a:cubicBezTo>
                    <a:pt x="17513" y="2569"/>
                    <a:pt x="17313" y="1235"/>
                    <a:pt x="168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586;p38">
              <a:extLst>
                <a:ext uri="{FF2B5EF4-FFF2-40B4-BE49-F238E27FC236}">
                  <a16:creationId xmlns:a16="http://schemas.microsoft.com/office/drawing/2014/main" id="{8A3ED125-F662-9A72-C565-B3D627648A8D}"/>
                </a:ext>
              </a:extLst>
            </p:cNvPr>
            <p:cNvSpPr/>
            <p:nvPr/>
          </p:nvSpPr>
          <p:spPr>
            <a:xfrm>
              <a:off x="8067230" y="3344758"/>
              <a:ext cx="349369" cy="349369"/>
            </a:xfrm>
            <a:custGeom>
              <a:avLst/>
              <a:gdLst/>
              <a:ahLst/>
              <a:cxnLst/>
              <a:rect l="l" t="t" r="r" b="b"/>
              <a:pathLst>
                <a:path w="15512" h="15512" extrusionOk="0">
                  <a:moveTo>
                    <a:pt x="7540" y="768"/>
                  </a:moveTo>
                  <a:lnTo>
                    <a:pt x="7540" y="2969"/>
                  </a:lnTo>
                  <a:cubicBezTo>
                    <a:pt x="6972" y="2969"/>
                    <a:pt x="6372" y="2969"/>
                    <a:pt x="5872" y="3003"/>
                  </a:cubicBezTo>
                  <a:cubicBezTo>
                    <a:pt x="6505" y="1969"/>
                    <a:pt x="7173" y="1168"/>
                    <a:pt x="7540" y="768"/>
                  </a:cubicBezTo>
                  <a:close/>
                  <a:moveTo>
                    <a:pt x="8007" y="634"/>
                  </a:moveTo>
                  <a:cubicBezTo>
                    <a:pt x="8373" y="1001"/>
                    <a:pt x="9174" y="1935"/>
                    <a:pt x="9875" y="3136"/>
                  </a:cubicBezTo>
                  <a:cubicBezTo>
                    <a:pt x="9207" y="3036"/>
                    <a:pt x="8607" y="3003"/>
                    <a:pt x="8007" y="2969"/>
                  </a:cubicBezTo>
                  <a:lnTo>
                    <a:pt x="8007" y="634"/>
                  </a:lnTo>
                  <a:close/>
                  <a:moveTo>
                    <a:pt x="7106" y="601"/>
                  </a:moveTo>
                  <a:lnTo>
                    <a:pt x="7106" y="601"/>
                  </a:lnTo>
                  <a:cubicBezTo>
                    <a:pt x="6639" y="1135"/>
                    <a:pt x="5938" y="1969"/>
                    <a:pt x="5338" y="3036"/>
                  </a:cubicBezTo>
                  <a:cubicBezTo>
                    <a:pt x="4504" y="3136"/>
                    <a:pt x="3804" y="3270"/>
                    <a:pt x="3170" y="3370"/>
                  </a:cubicBezTo>
                  <a:cubicBezTo>
                    <a:pt x="4137" y="2035"/>
                    <a:pt x="5471" y="1035"/>
                    <a:pt x="7106" y="601"/>
                  </a:cubicBezTo>
                  <a:close/>
                  <a:moveTo>
                    <a:pt x="8640" y="634"/>
                  </a:moveTo>
                  <a:lnTo>
                    <a:pt x="8640" y="634"/>
                  </a:lnTo>
                  <a:cubicBezTo>
                    <a:pt x="10342" y="1135"/>
                    <a:pt x="11776" y="2202"/>
                    <a:pt x="12710" y="3670"/>
                  </a:cubicBezTo>
                  <a:cubicBezTo>
                    <a:pt x="11876" y="3470"/>
                    <a:pt x="11142" y="3303"/>
                    <a:pt x="10442" y="3203"/>
                  </a:cubicBezTo>
                  <a:cubicBezTo>
                    <a:pt x="9808" y="2035"/>
                    <a:pt x="9107" y="1168"/>
                    <a:pt x="8640" y="634"/>
                  </a:cubicBezTo>
                  <a:close/>
                  <a:moveTo>
                    <a:pt x="5338" y="835"/>
                  </a:moveTo>
                  <a:cubicBezTo>
                    <a:pt x="4170" y="1468"/>
                    <a:pt x="3203" y="2436"/>
                    <a:pt x="2503" y="3503"/>
                  </a:cubicBezTo>
                  <a:cubicBezTo>
                    <a:pt x="2169" y="3603"/>
                    <a:pt x="1869" y="3670"/>
                    <a:pt x="1569" y="3770"/>
                  </a:cubicBezTo>
                  <a:cubicBezTo>
                    <a:pt x="2503" y="2469"/>
                    <a:pt x="3804" y="1435"/>
                    <a:pt x="5338" y="835"/>
                  </a:cubicBezTo>
                  <a:close/>
                  <a:moveTo>
                    <a:pt x="10608" y="1001"/>
                  </a:moveTo>
                  <a:cubicBezTo>
                    <a:pt x="12043" y="1635"/>
                    <a:pt x="13277" y="2669"/>
                    <a:pt x="14044" y="4003"/>
                  </a:cubicBezTo>
                  <a:cubicBezTo>
                    <a:pt x="13811" y="3937"/>
                    <a:pt x="13544" y="3870"/>
                    <a:pt x="13310" y="3803"/>
                  </a:cubicBezTo>
                  <a:cubicBezTo>
                    <a:pt x="12643" y="2669"/>
                    <a:pt x="11709" y="1702"/>
                    <a:pt x="10608" y="1001"/>
                  </a:cubicBezTo>
                  <a:close/>
                  <a:moveTo>
                    <a:pt x="2269" y="4104"/>
                  </a:moveTo>
                  <a:lnTo>
                    <a:pt x="2269" y="4104"/>
                  </a:lnTo>
                  <a:cubicBezTo>
                    <a:pt x="1669" y="5104"/>
                    <a:pt x="1368" y="6272"/>
                    <a:pt x="1335" y="7473"/>
                  </a:cubicBezTo>
                  <a:lnTo>
                    <a:pt x="468" y="7473"/>
                  </a:lnTo>
                  <a:cubicBezTo>
                    <a:pt x="501" y="6338"/>
                    <a:pt x="801" y="5304"/>
                    <a:pt x="1302" y="4370"/>
                  </a:cubicBezTo>
                  <a:cubicBezTo>
                    <a:pt x="1535" y="4304"/>
                    <a:pt x="1869" y="4170"/>
                    <a:pt x="2269" y="4104"/>
                  </a:cubicBezTo>
                  <a:close/>
                  <a:moveTo>
                    <a:pt x="5138" y="3503"/>
                  </a:moveTo>
                  <a:lnTo>
                    <a:pt x="5138" y="3503"/>
                  </a:lnTo>
                  <a:cubicBezTo>
                    <a:pt x="4637" y="4604"/>
                    <a:pt x="4204" y="5871"/>
                    <a:pt x="4137" y="7306"/>
                  </a:cubicBezTo>
                  <a:lnTo>
                    <a:pt x="4137" y="7473"/>
                  </a:lnTo>
                  <a:lnTo>
                    <a:pt x="1802" y="7473"/>
                  </a:lnTo>
                  <a:cubicBezTo>
                    <a:pt x="1835" y="6172"/>
                    <a:pt x="2202" y="4971"/>
                    <a:pt x="2836" y="3870"/>
                  </a:cubicBezTo>
                  <a:cubicBezTo>
                    <a:pt x="3203" y="3803"/>
                    <a:pt x="3670" y="3703"/>
                    <a:pt x="4204" y="3637"/>
                  </a:cubicBezTo>
                  <a:cubicBezTo>
                    <a:pt x="4504" y="3603"/>
                    <a:pt x="4804" y="3536"/>
                    <a:pt x="5138" y="3503"/>
                  </a:cubicBezTo>
                  <a:close/>
                  <a:moveTo>
                    <a:pt x="7540" y="3370"/>
                  </a:moveTo>
                  <a:lnTo>
                    <a:pt x="7540" y="7473"/>
                  </a:lnTo>
                  <a:lnTo>
                    <a:pt x="4537" y="7473"/>
                  </a:lnTo>
                  <a:lnTo>
                    <a:pt x="4537" y="7339"/>
                  </a:lnTo>
                  <a:cubicBezTo>
                    <a:pt x="4637" y="5838"/>
                    <a:pt x="5104" y="4537"/>
                    <a:pt x="5638" y="3470"/>
                  </a:cubicBezTo>
                  <a:cubicBezTo>
                    <a:pt x="6205" y="3436"/>
                    <a:pt x="6872" y="3370"/>
                    <a:pt x="7540" y="3370"/>
                  </a:cubicBezTo>
                  <a:close/>
                  <a:moveTo>
                    <a:pt x="8007" y="3436"/>
                  </a:moveTo>
                  <a:cubicBezTo>
                    <a:pt x="8674" y="3470"/>
                    <a:pt x="9374" y="3503"/>
                    <a:pt x="10141" y="3603"/>
                  </a:cubicBezTo>
                  <a:cubicBezTo>
                    <a:pt x="10675" y="4637"/>
                    <a:pt x="11109" y="5938"/>
                    <a:pt x="11142" y="7339"/>
                  </a:cubicBezTo>
                  <a:lnTo>
                    <a:pt x="11142" y="7473"/>
                  </a:lnTo>
                  <a:lnTo>
                    <a:pt x="8007" y="7473"/>
                  </a:lnTo>
                  <a:lnTo>
                    <a:pt x="8007" y="3436"/>
                  </a:lnTo>
                  <a:close/>
                  <a:moveTo>
                    <a:pt x="10675" y="3670"/>
                  </a:moveTo>
                  <a:cubicBezTo>
                    <a:pt x="11442" y="3803"/>
                    <a:pt x="12210" y="3970"/>
                    <a:pt x="13043" y="4170"/>
                  </a:cubicBezTo>
                  <a:cubicBezTo>
                    <a:pt x="13544" y="5171"/>
                    <a:pt x="13844" y="6305"/>
                    <a:pt x="13944" y="7473"/>
                  </a:cubicBezTo>
                  <a:lnTo>
                    <a:pt x="11609" y="7473"/>
                  </a:lnTo>
                  <a:lnTo>
                    <a:pt x="11609" y="7306"/>
                  </a:lnTo>
                  <a:cubicBezTo>
                    <a:pt x="11509" y="5938"/>
                    <a:pt x="11175" y="4671"/>
                    <a:pt x="10675" y="3670"/>
                  </a:cubicBezTo>
                  <a:close/>
                  <a:moveTo>
                    <a:pt x="13611" y="4304"/>
                  </a:moveTo>
                  <a:cubicBezTo>
                    <a:pt x="13844" y="4370"/>
                    <a:pt x="14111" y="4470"/>
                    <a:pt x="14344" y="4504"/>
                  </a:cubicBezTo>
                  <a:cubicBezTo>
                    <a:pt x="14778" y="5371"/>
                    <a:pt x="15045" y="6372"/>
                    <a:pt x="15112" y="7439"/>
                  </a:cubicBezTo>
                  <a:lnTo>
                    <a:pt x="14344" y="7439"/>
                  </a:lnTo>
                  <a:lnTo>
                    <a:pt x="14344" y="7473"/>
                  </a:lnTo>
                  <a:cubicBezTo>
                    <a:pt x="14311" y="6338"/>
                    <a:pt x="14044" y="5271"/>
                    <a:pt x="13611" y="4304"/>
                  </a:cubicBezTo>
                  <a:close/>
                  <a:moveTo>
                    <a:pt x="1335" y="7940"/>
                  </a:moveTo>
                  <a:cubicBezTo>
                    <a:pt x="1368" y="9274"/>
                    <a:pt x="1702" y="10541"/>
                    <a:pt x="2336" y="11642"/>
                  </a:cubicBezTo>
                  <a:cubicBezTo>
                    <a:pt x="2036" y="11542"/>
                    <a:pt x="1769" y="11475"/>
                    <a:pt x="1435" y="11375"/>
                  </a:cubicBezTo>
                  <a:cubicBezTo>
                    <a:pt x="835" y="10341"/>
                    <a:pt x="501" y="9174"/>
                    <a:pt x="468" y="7940"/>
                  </a:cubicBezTo>
                  <a:close/>
                  <a:moveTo>
                    <a:pt x="15112" y="7940"/>
                  </a:moveTo>
                  <a:cubicBezTo>
                    <a:pt x="15045" y="9274"/>
                    <a:pt x="14678" y="10508"/>
                    <a:pt x="14011" y="11609"/>
                  </a:cubicBezTo>
                  <a:cubicBezTo>
                    <a:pt x="13811" y="11676"/>
                    <a:pt x="13510" y="11776"/>
                    <a:pt x="13277" y="11842"/>
                  </a:cubicBezTo>
                  <a:cubicBezTo>
                    <a:pt x="13944" y="10675"/>
                    <a:pt x="14311" y="9341"/>
                    <a:pt x="14344" y="7940"/>
                  </a:cubicBezTo>
                  <a:close/>
                  <a:moveTo>
                    <a:pt x="4104" y="7940"/>
                  </a:moveTo>
                  <a:cubicBezTo>
                    <a:pt x="4137" y="9374"/>
                    <a:pt x="4504" y="10842"/>
                    <a:pt x="5271" y="12276"/>
                  </a:cubicBezTo>
                  <a:cubicBezTo>
                    <a:pt x="4504" y="12143"/>
                    <a:pt x="3703" y="12009"/>
                    <a:pt x="2936" y="11809"/>
                  </a:cubicBezTo>
                  <a:cubicBezTo>
                    <a:pt x="2202" y="10675"/>
                    <a:pt x="1802" y="9341"/>
                    <a:pt x="1769" y="7940"/>
                  </a:cubicBezTo>
                  <a:close/>
                  <a:moveTo>
                    <a:pt x="13944" y="7873"/>
                  </a:moveTo>
                  <a:cubicBezTo>
                    <a:pt x="13877" y="9374"/>
                    <a:pt x="13444" y="10808"/>
                    <a:pt x="12643" y="11942"/>
                  </a:cubicBezTo>
                  <a:cubicBezTo>
                    <a:pt x="12210" y="12043"/>
                    <a:pt x="11809" y="12176"/>
                    <a:pt x="11342" y="12209"/>
                  </a:cubicBezTo>
                  <a:lnTo>
                    <a:pt x="10342" y="12343"/>
                  </a:lnTo>
                  <a:cubicBezTo>
                    <a:pt x="11142" y="10875"/>
                    <a:pt x="11542" y="9374"/>
                    <a:pt x="11609" y="7873"/>
                  </a:cubicBezTo>
                  <a:close/>
                  <a:moveTo>
                    <a:pt x="7540" y="7973"/>
                  </a:moveTo>
                  <a:lnTo>
                    <a:pt x="7540" y="12476"/>
                  </a:lnTo>
                  <a:cubicBezTo>
                    <a:pt x="7006" y="12443"/>
                    <a:pt x="6439" y="12376"/>
                    <a:pt x="5805" y="12343"/>
                  </a:cubicBezTo>
                  <a:cubicBezTo>
                    <a:pt x="5004" y="10875"/>
                    <a:pt x="4604" y="9441"/>
                    <a:pt x="4537" y="7973"/>
                  </a:cubicBezTo>
                  <a:close/>
                  <a:moveTo>
                    <a:pt x="11142" y="7940"/>
                  </a:moveTo>
                  <a:cubicBezTo>
                    <a:pt x="11109" y="9441"/>
                    <a:pt x="10675" y="10942"/>
                    <a:pt x="9808" y="12443"/>
                  </a:cubicBezTo>
                  <a:cubicBezTo>
                    <a:pt x="9274" y="12476"/>
                    <a:pt x="8640" y="12476"/>
                    <a:pt x="8007" y="12476"/>
                  </a:cubicBezTo>
                  <a:lnTo>
                    <a:pt x="8007" y="7940"/>
                  </a:lnTo>
                  <a:close/>
                  <a:moveTo>
                    <a:pt x="13611" y="12143"/>
                  </a:moveTo>
                  <a:cubicBezTo>
                    <a:pt x="12843" y="13177"/>
                    <a:pt x="11809" y="14011"/>
                    <a:pt x="10608" y="14511"/>
                  </a:cubicBezTo>
                  <a:cubicBezTo>
                    <a:pt x="11509" y="13977"/>
                    <a:pt x="12310" y="13210"/>
                    <a:pt x="12877" y="12343"/>
                  </a:cubicBezTo>
                  <a:cubicBezTo>
                    <a:pt x="13144" y="12276"/>
                    <a:pt x="13377" y="12209"/>
                    <a:pt x="13611" y="12143"/>
                  </a:cubicBezTo>
                  <a:close/>
                  <a:moveTo>
                    <a:pt x="1769" y="11942"/>
                  </a:moveTo>
                  <a:lnTo>
                    <a:pt x="2636" y="12176"/>
                  </a:lnTo>
                  <a:cubicBezTo>
                    <a:pt x="3303" y="13210"/>
                    <a:pt x="4204" y="14044"/>
                    <a:pt x="5305" y="14678"/>
                  </a:cubicBezTo>
                  <a:cubicBezTo>
                    <a:pt x="3870" y="14144"/>
                    <a:pt x="2636" y="13177"/>
                    <a:pt x="1769" y="11942"/>
                  </a:cubicBezTo>
                  <a:close/>
                  <a:moveTo>
                    <a:pt x="6105" y="12776"/>
                  </a:moveTo>
                  <a:cubicBezTo>
                    <a:pt x="6606" y="12843"/>
                    <a:pt x="7106" y="12843"/>
                    <a:pt x="7540" y="12876"/>
                  </a:cubicBezTo>
                  <a:lnTo>
                    <a:pt x="7540" y="14711"/>
                  </a:lnTo>
                  <a:cubicBezTo>
                    <a:pt x="6972" y="14111"/>
                    <a:pt x="6505" y="13410"/>
                    <a:pt x="6105" y="12776"/>
                  </a:cubicBezTo>
                  <a:close/>
                  <a:moveTo>
                    <a:pt x="9541" y="12843"/>
                  </a:moveTo>
                  <a:lnTo>
                    <a:pt x="9541" y="12843"/>
                  </a:lnTo>
                  <a:cubicBezTo>
                    <a:pt x="9141" y="13510"/>
                    <a:pt x="8607" y="14177"/>
                    <a:pt x="8007" y="14845"/>
                  </a:cubicBezTo>
                  <a:lnTo>
                    <a:pt x="8007" y="12876"/>
                  </a:lnTo>
                  <a:lnTo>
                    <a:pt x="8307" y="12876"/>
                  </a:lnTo>
                  <a:cubicBezTo>
                    <a:pt x="8707" y="12876"/>
                    <a:pt x="9141" y="12876"/>
                    <a:pt x="9541" y="12843"/>
                  </a:cubicBezTo>
                  <a:close/>
                  <a:moveTo>
                    <a:pt x="12276" y="12476"/>
                  </a:moveTo>
                  <a:lnTo>
                    <a:pt x="12276" y="12476"/>
                  </a:lnTo>
                  <a:cubicBezTo>
                    <a:pt x="11309" y="13644"/>
                    <a:pt x="10041" y="14478"/>
                    <a:pt x="8540" y="14878"/>
                  </a:cubicBezTo>
                  <a:cubicBezTo>
                    <a:pt x="9141" y="14211"/>
                    <a:pt x="9641" y="13510"/>
                    <a:pt x="10108" y="12810"/>
                  </a:cubicBezTo>
                  <a:cubicBezTo>
                    <a:pt x="10875" y="12710"/>
                    <a:pt x="11642" y="12643"/>
                    <a:pt x="12276" y="12476"/>
                  </a:cubicBezTo>
                  <a:close/>
                  <a:moveTo>
                    <a:pt x="3303" y="12343"/>
                  </a:moveTo>
                  <a:lnTo>
                    <a:pt x="3303" y="12343"/>
                  </a:lnTo>
                  <a:cubicBezTo>
                    <a:pt x="4104" y="12510"/>
                    <a:pt x="4838" y="12643"/>
                    <a:pt x="5538" y="12710"/>
                  </a:cubicBezTo>
                  <a:cubicBezTo>
                    <a:pt x="5972" y="13477"/>
                    <a:pt x="6505" y="14211"/>
                    <a:pt x="7139" y="14945"/>
                  </a:cubicBezTo>
                  <a:cubicBezTo>
                    <a:pt x="5605" y="14511"/>
                    <a:pt x="4271" y="13544"/>
                    <a:pt x="3303" y="12343"/>
                  </a:cubicBezTo>
                  <a:close/>
                  <a:moveTo>
                    <a:pt x="7773" y="1"/>
                  </a:moveTo>
                  <a:cubicBezTo>
                    <a:pt x="3470" y="1"/>
                    <a:pt x="1" y="3470"/>
                    <a:pt x="1" y="7773"/>
                  </a:cubicBezTo>
                  <a:cubicBezTo>
                    <a:pt x="1" y="12043"/>
                    <a:pt x="3470" y="15512"/>
                    <a:pt x="7773" y="15512"/>
                  </a:cubicBezTo>
                  <a:lnTo>
                    <a:pt x="7940" y="15512"/>
                  </a:lnTo>
                  <a:cubicBezTo>
                    <a:pt x="12143" y="15445"/>
                    <a:pt x="15512" y="11976"/>
                    <a:pt x="15512" y="7773"/>
                  </a:cubicBezTo>
                  <a:cubicBezTo>
                    <a:pt x="15512" y="3536"/>
                    <a:pt x="12143" y="101"/>
                    <a:pt x="7940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839030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8" presetClass="emph" presetSubtype="0" repeatCount="indefinite" accel="12000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300000">
                                      <p:cBhvr>
                                        <p:cTn id="2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  <p:bldP spid="5" grpId="0" uiExpand="1" build="p"/>
      <p:bldP spid="6" grpId="0" build="p"/>
      <p:bldP spid="7" grpId="0" build="p"/>
      <p:bldP spid="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8BFE5-6747-9A06-5E49-B27B70A20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31611"/>
            <a:ext cx="7704000" cy="558900"/>
          </a:xfrm>
        </p:spPr>
        <p:txBody>
          <a:bodyPr/>
          <a:lstStyle/>
          <a:p>
            <a:r>
              <a:rPr lang="en-US" dirty="0"/>
              <a:t>Why React is not a framework?</a:t>
            </a:r>
          </a:p>
        </p:txBody>
      </p:sp>
      <p:pic>
        <p:nvPicPr>
          <p:cNvPr id="2050" name="Picture 2" descr="SpongeBob gif. Patrick looks perplexed as he rests his chin on his fist. SpongeBob looks troubled and then we zoom out to show them in a room together. ">
            <a:extLst>
              <a:ext uri="{FF2B5EF4-FFF2-40B4-BE49-F238E27FC236}">
                <a16:creationId xmlns:a16="http://schemas.microsoft.com/office/drawing/2014/main" id="{E7E5D15A-8DCA-106F-36E1-14EB6A7DB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9583" y="1370861"/>
            <a:ext cx="4101719" cy="3076290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1834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AAC6412-4F3D-F528-1ED2-D6DBE5A6D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31611"/>
            <a:ext cx="7704000" cy="558900"/>
          </a:xfrm>
        </p:spPr>
        <p:txBody>
          <a:bodyPr/>
          <a:lstStyle/>
          <a:p>
            <a:r>
              <a:rPr lang="en-US" dirty="0"/>
              <a:t>Why React is not a framework?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707892AF-1C0A-9F84-B171-B80B1616E6C8}"/>
              </a:ext>
            </a:extLst>
          </p:cNvPr>
          <p:cNvSpPr txBox="1">
            <a:spLocks/>
          </p:cNvSpPr>
          <p:nvPr/>
        </p:nvSpPr>
        <p:spPr>
          <a:xfrm>
            <a:off x="5493489" y="3016242"/>
            <a:ext cx="3650511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074" name="Picture 2" descr="Reactjs GIFs - Get the best GIF on GIPHY">
            <a:extLst>
              <a:ext uri="{FF2B5EF4-FFF2-40B4-BE49-F238E27FC236}">
                <a16:creationId xmlns:a16="http://schemas.microsoft.com/office/drawing/2014/main" id="{62AB84DF-D583-8DB0-E5D9-7116C7C2D8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4447" y="1808422"/>
            <a:ext cx="2289545" cy="228954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Google Shape;592;p41">
            <a:extLst>
              <a:ext uri="{FF2B5EF4-FFF2-40B4-BE49-F238E27FC236}">
                <a16:creationId xmlns:a16="http://schemas.microsoft.com/office/drawing/2014/main" id="{4AC564A3-7CA6-742E-4BEE-26014156D692}"/>
              </a:ext>
            </a:extLst>
          </p:cNvPr>
          <p:cNvSpPr txBox="1">
            <a:spLocks/>
          </p:cNvSpPr>
          <p:nvPr/>
        </p:nvSpPr>
        <p:spPr>
          <a:xfrm>
            <a:off x="0" y="1274026"/>
            <a:ext cx="3657601" cy="91628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pPr marL="0" indent="0"/>
            <a:r>
              <a:rPr lang="en-US" dirty="0">
                <a:solidFill>
                  <a:schemeClr val="bg1"/>
                </a:solidFill>
              </a:rPr>
              <a:t>React is commonly used in conjunction with additional libraries like </a:t>
            </a:r>
          </a:p>
          <a:p>
            <a:pPr marL="0" indent="0"/>
            <a:r>
              <a:rPr lang="en-US" dirty="0">
                <a:solidFill>
                  <a:schemeClr val="bg1"/>
                </a:solidFill>
              </a:rPr>
              <a:t>React Router for routing and Redux </a:t>
            </a:r>
          </a:p>
          <a:p>
            <a:pPr marL="0" indent="0"/>
            <a:r>
              <a:rPr lang="en-US" dirty="0">
                <a:solidFill>
                  <a:schemeClr val="bg1"/>
                </a:solidFill>
              </a:rPr>
              <a:t>for state management.</a:t>
            </a:r>
          </a:p>
        </p:txBody>
      </p:sp>
      <p:sp>
        <p:nvSpPr>
          <p:cNvPr id="17" name="Google Shape;592;p41">
            <a:extLst>
              <a:ext uri="{FF2B5EF4-FFF2-40B4-BE49-F238E27FC236}">
                <a16:creationId xmlns:a16="http://schemas.microsoft.com/office/drawing/2014/main" id="{06AD96B0-2E5A-F47F-FD97-30A357B5283E}"/>
              </a:ext>
            </a:extLst>
          </p:cNvPr>
          <p:cNvSpPr txBox="1">
            <a:spLocks/>
          </p:cNvSpPr>
          <p:nvPr/>
        </p:nvSpPr>
        <p:spPr>
          <a:xfrm>
            <a:off x="5429692" y="3639827"/>
            <a:ext cx="3714308" cy="91628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pPr marL="0" indent="0"/>
            <a:r>
              <a:rPr lang="en-US" dirty="0">
                <a:solidFill>
                  <a:schemeClr val="bg1"/>
                </a:solidFill>
              </a:rPr>
              <a:t>Frameworks like Angular and Vue </a:t>
            </a:r>
          </a:p>
          <a:p>
            <a:pPr marL="0" indent="0"/>
            <a:r>
              <a:rPr lang="en-US" dirty="0">
                <a:solidFill>
                  <a:schemeClr val="bg1"/>
                </a:solidFill>
              </a:rPr>
              <a:t>include features like routing,</a:t>
            </a:r>
          </a:p>
          <a:p>
            <a:pPr marL="0" indent="0"/>
            <a:r>
              <a:rPr lang="en-US" dirty="0">
                <a:solidFill>
                  <a:schemeClr val="bg1"/>
                </a:solidFill>
              </a:rPr>
              <a:t>State management, and</a:t>
            </a:r>
          </a:p>
          <a:p>
            <a:pPr marL="0" indent="0"/>
            <a:r>
              <a:rPr lang="en-US" dirty="0">
                <a:solidFill>
                  <a:schemeClr val="bg1"/>
                </a:solidFill>
              </a:rPr>
              <a:t>form handling</a:t>
            </a:r>
          </a:p>
        </p:txBody>
      </p:sp>
    </p:spTree>
    <p:extLst>
      <p:ext uri="{BB962C8B-B14F-4D97-AF65-F5344CB8AC3E}">
        <p14:creationId xmlns:p14="http://schemas.microsoft.com/office/powerpoint/2010/main" val="1392917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2"/>
          <p:cNvSpPr txBox="1">
            <a:spLocks noGrp="1"/>
          </p:cNvSpPr>
          <p:nvPr>
            <p:ph type="title"/>
          </p:nvPr>
        </p:nvSpPr>
        <p:spPr>
          <a:xfrm>
            <a:off x="3815870" y="2459848"/>
            <a:ext cx="5472423" cy="7468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Learning Curve</a:t>
            </a:r>
            <a:endParaRPr sz="4000" dirty="0"/>
          </a:p>
        </p:txBody>
      </p:sp>
      <p:sp>
        <p:nvSpPr>
          <p:cNvPr id="696" name="Google Shape;696;p42"/>
          <p:cNvSpPr txBox="1">
            <a:spLocks noGrp="1"/>
          </p:cNvSpPr>
          <p:nvPr>
            <p:ph type="title" idx="2"/>
          </p:nvPr>
        </p:nvSpPr>
        <p:spPr>
          <a:xfrm>
            <a:off x="3846270" y="1448975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697" name="Google Shape;697;p42"/>
          <p:cNvSpPr txBox="1">
            <a:spLocks noGrp="1"/>
          </p:cNvSpPr>
          <p:nvPr>
            <p:ph type="subTitle" idx="1"/>
          </p:nvPr>
        </p:nvSpPr>
        <p:spPr>
          <a:xfrm>
            <a:off x="4011278" y="3690257"/>
            <a:ext cx="3446858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We’ll know About Learning Curve</a:t>
            </a:r>
            <a:endParaRPr dirty="0"/>
          </a:p>
        </p:txBody>
      </p:sp>
      <p:grpSp>
        <p:nvGrpSpPr>
          <p:cNvPr id="937" name="Google Shape;2106;p50">
            <a:extLst>
              <a:ext uri="{FF2B5EF4-FFF2-40B4-BE49-F238E27FC236}">
                <a16:creationId xmlns:a16="http://schemas.microsoft.com/office/drawing/2014/main" id="{CEA466C1-176F-87D8-C1F3-4C4BE58D88B8}"/>
              </a:ext>
            </a:extLst>
          </p:cNvPr>
          <p:cNvGrpSpPr/>
          <p:nvPr/>
        </p:nvGrpSpPr>
        <p:grpSpPr>
          <a:xfrm>
            <a:off x="331760" y="708837"/>
            <a:ext cx="3210359" cy="4075813"/>
            <a:chOff x="-4813275" y="663875"/>
            <a:chExt cx="3648475" cy="4510300"/>
          </a:xfrm>
        </p:grpSpPr>
        <p:sp>
          <p:nvSpPr>
            <p:cNvPr id="938" name="Google Shape;2107;p50">
              <a:extLst>
                <a:ext uri="{FF2B5EF4-FFF2-40B4-BE49-F238E27FC236}">
                  <a16:creationId xmlns:a16="http://schemas.microsoft.com/office/drawing/2014/main" id="{EFAA20FF-A59E-734B-78B8-9A42409DAE1C}"/>
                </a:ext>
              </a:extLst>
            </p:cNvPr>
            <p:cNvSpPr/>
            <p:nvPr/>
          </p:nvSpPr>
          <p:spPr>
            <a:xfrm>
              <a:off x="-2587500" y="5039875"/>
              <a:ext cx="151800" cy="133450"/>
            </a:xfrm>
            <a:custGeom>
              <a:avLst/>
              <a:gdLst/>
              <a:ahLst/>
              <a:cxnLst/>
              <a:rect l="l" t="t" r="r" b="b"/>
              <a:pathLst>
                <a:path w="6072" h="5338" extrusionOk="0">
                  <a:moveTo>
                    <a:pt x="1535" y="1"/>
                  </a:moveTo>
                  <a:cubicBezTo>
                    <a:pt x="1001" y="1"/>
                    <a:pt x="500" y="68"/>
                    <a:pt x="0" y="268"/>
                  </a:cubicBezTo>
                  <a:lnTo>
                    <a:pt x="67" y="1735"/>
                  </a:lnTo>
                  <a:cubicBezTo>
                    <a:pt x="167" y="3737"/>
                    <a:pt x="1835" y="5338"/>
                    <a:pt x="3870" y="5338"/>
                  </a:cubicBezTo>
                  <a:lnTo>
                    <a:pt x="6004" y="5338"/>
                  </a:lnTo>
                  <a:cubicBezTo>
                    <a:pt x="6038" y="5071"/>
                    <a:pt x="6071" y="4771"/>
                    <a:pt x="6071" y="4537"/>
                  </a:cubicBezTo>
                  <a:cubicBezTo>
                    <a:pt x="6071" y="2036"/>
                    <a:pt x="4036" y="1"/>
                    <a:pt x="1535" y="1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2108;p50">
              <a:extLst>
                <a:ext uri="{FF2B5EF4-FFF2-40B4-BE49-F238E27FC236}">
                  <a16:creationId xmlns:a16="http://schemas.microsoft.com/office/drawing/2014/main" id="{BCA8483D-486A-0B89-3282-E3D9719BF7CA}"/>
                </a:ext>
              </a:extLst>
            </p:cNvPr>
            <p:cNvSpPr/>
            <p:nvPr/>
          </p:nvSpPr>
          <p:spPr>
            <a:xfrm>
              <a:off x="-2834350" y="4315200"/>
              <a:ext cx="75075" cy="75075"/>
            </a:xfrm>
            <a:custGeom>
              <a:avLst/>
              <a:gdLst/>
              <a:ahLst/>
              <a:cxnLst/>
              <a:rect l="l" t="t" r="r" b="b"/>
              <a:pathLst>
                <a:path w="3003" h="3003" extrusionOk="0">
                  <a:moveTo>
                    <a:pt x="1501" y="567"/>
                  </a:moveTo>
                  <a:cubicBezTo>
                    <a:pt x="2002" y="567"/>
                    <a:pt x="2402" y="1001"/>
                    <a:pt x="2402" y="1501"/>
                  </a:cubicBezTo>
                  <a:cubicBezTo>
                    <a:pt x="2402" y="2002"/>
                    <a:pt x="2002" y="2402"/>
                    <a:pt x="1501" y="2402"/>
                  </a:cubicBezTo>
                  <a:cubicBezTo>
                    <a:pt x="1001" y="2402"/>
                    <a:pt x="567" y="2002"/>
                    <a:pt x="567" y="1501"/>
                  </a:cubicBezTo>
                  <a:cubicBezTo>
                    <a:pt x="567" y="1001"/>
                    <a:pt x="1001" y="567"/>
                    <a:pt x="1501" y="567"/>
                  </a:cubicBezTo>
                  <a:close/>
                  <a:moveTo>
                    <a:pt x="1501" y="0"/>
                  </a:moveTo>
                  <a:cubicBezTo>
                    <a:pt x="668" y="0"/>
                    <a:pt x="0" y="668"/>
                    <a:pt x="0" y="1501"/>
                  </a:cubicBezTo>
                  <a:cubicBezTo>
                    <a:pt x="0" y="2335"/>
                    <a:pt x="668" y="3003"/>
                    <a:pt x="1501" y="3003"/>
                  </a:cubicBezTo>
                  <a:cubicBezTo>
                    <a:pt x="2335" y="3003"/>
                    <a:pt x="2936" y="2335"/>
                    <a:pt x="3003" y="1501"/>
                  </a:cubicBezTo>
                  <a:cubicBezTo>
                    <a:pt x="3003" y="668"/>
                    <a:pt x="2335" y="0"/>
                    <a:pt x="1501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2109;p50">
              <a:extLst>
                <a:ext uri="{FF2B5EF4-FFF2-40B4-BE49-F238E27FC236}">
                  <a16:creationId xmlns:a16="http://schemas.microsoft.com/office/drawing/2014/main" id="{E4DFAFB4-FFFE-DD72-441F-F20EC7A26E2E}"/>
                </a:ext>
              </a:extLst>
            </p:cNvPr>
            <p:cNvSpPr/>
            <p:nvPr/>
          </p:nvSpPr>
          <p:spPr>
            <a:xfrm>
              <a:off x="-2616700" y="4381900"/>
              <a:ext cx="75075" cy="75100"/>
            </a:xfrm>
            <a:custGeom>
              <a:avLst/>
              <a:gdLst/>
              <a:ahLst/>
              <a:cxnLst/>
              <a:rect l="l" t="t" r="r" b="b"/>
              <a:pathLst>
                <a:path w="3003" h="3004" extrusionOk="0">
                  <a:moveTo>
                    <a:pt x="1502" y="1"/>
                  </a:moveTo>
                  <a:cubicBezTo>
                    <a:pt x="668" y="1"/>
                    <a:pt x="1" y="668"/>
                    <a:pt x="1" y="1502"/>
                  </a:cubicBezTo>
                  <a:cubicBezTo>
                    <a:pt x="1" y="2336"/>
                    <a:pt x="668" y="3003"/>
                    <a:pt x="1502" y="3003"/>
                  </a:cubicBezTo>
                  <a:cubicBezTo>
                    <a:pt x="2336" y="3003"/>
                    <a:pt x="3003" y="2336"/>
                    <a:pt x="3003" y="1502"/>
                  </a:cubicBezTo>
                  <a:cubicBezTo>
                    <a:pt x="2969" y="668"/>
                    <a:pt x="2336" y="1"/>
                    <a:pt x="15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2110;p50">
              <a:extLst>
                <a:ext uri="{FF2B5EF4-FFF2-40B4-BE49-F238E27FC236}">
                  <a16:creationId xmlns:a16="http://schemas.microsoft.com/office/drawing/2014/main" id="{811AB7C1-7C4C-5FD9-5450-3D2A7DAF61DD}"/>
                </a:ext>
              </a:extLst>
            </p:cNvPr>
            <p:cNvSpPr/>
            <p:nvPr/>
          </p:nvSpPr>
          <p:spPr>
            <a:xfrm>
              <a:off x="-2723450" y="4079025"/>
              <a:ext cx="152650" cy="167200"/>
            </a:xfrm>
            <a:custGeom>
              <a:avLst/>
              <a:gdLst/>
              <a:ahLst/>
              <a:cxnLst/>
              <a:rect l="l" t="t" r="r" b="b"/>
              <a:pathLst>
                <a:path w="6106" h="6688" extrusionOk="0">
                  <a:moveTo>
                    <a:pt x="738" y="0"/>
                  </a:moveTo>
                  <a:cubicBezTo>
                    <a:pt x="361" y="0"/>
                    <a:pt x="1" y="314"/>
                    <a:pt x="1" y="741"/>
                  </a:cubicBezTo>
                  <a:lnTo>
                    <a:pt x="1" y="5978"/>
                  </a:lnTo>
                  <a:cubicBezTo>
                    <a:pt x="1" y="6394"/>
                    <a:pt x="364" y="6688"/>
                    <a:pt x="762" y="6688"/>
                  </a:cubicBezTo>
                  <a:cubicBezTo>
                    <a:pt x="875" y="6688"/>
                    <a:pt x="991" y="6664"/>
                    <a:pt x="1102" y="6612"/>
                  </a:cubicBezTo>
                  <a:lnTo>
                    <a:pt x="5638" y="3977"/>
                  </a:lnTo>
                  <a:cubicBezTo>
                    <a:pt x="6105" y="3677"/>
                    <a:pt x="6105" y="3009"/>
                    <a:pt x="5638" y="2743"/>
                  </a:cubicBezTo>
                  <a:lnTo>
                    <a:pt x="1102" y="107"/>
                  </a:lnTo>
                  <a:cubicBezTo>
                    <a:pt x="987" y="33"/>
                    <a:pt x="862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2111;p50">
              <a:extLst>
                <a:ext uri="{FF2B5EF4-FFF2-40B4-BE49-F238E27FC236}">
                  <a16:creationId xmlns:a16="http://schemas.microsoft.com/office/drawing/2014/main" id="{2B15AAD0-69FF-08C6-67D2-71EA8EF9A597}"/>
                </a:ext>
              </a:extLst>
            </p:cNvPr>
            <p:cNvSpPr/>
            <p:nvPr/>
          </p:nvSpPr>
          <p:spPr>
            <a:xfrm>
              <a:off x="-2838525" y="3765150"/>
              <a:ext cx="133450" cy="117775"/>
            </a:xfrm>
            <a:custGeom>
              <a:avLst/>
              <a:gdLst/>
              <a:ahLst/>
              <a:cxnLst/>
              <a:rect l="l" t="t" r="r" b="b"/>
              <a:pathLst>
                <a:path w="5338" h="4711" extrusionOk="0">
                  <a:moveTo>
                    <a:pt x="2646" y="0"/>
                  </a:moveTo>
                  <a:cubicBezTo>
                    <a:pt x="1734" y="0"/>
                    <a:pt x="875" y="531"/>
                    <a:pt x="501" y="1454"/>
                  </a:cubicBezTo>
                  <a:cubicBezTo>
                    <a:pt x="1" y="2655"/>
                    <a:pt x="534" y="4023"/>
                    <a:pt x="1735" y="4523"/>
                  </a:cubicBezTo>
                  <a:cubicBezTo>
                    <a:pt x="2039" y="4650"/>
                    <a:pt x="2356" y="4710"/>
                    <a:pt x="2668" y="4710"/>
                  </a:cubicBezTo>
                  <a:cubicBezTo>
                    <a:pt x="3588" y="4710"/>
                    <a:pt x="4464" y="4186"/>
                    <a:pt x="4837" y="3289"/>
                  </a:cubicBezTo>
                  <a:cubicBezTo>
                    <a:pt x="5338" y="2055"/>
                    <a:pt x="4771" y="687"/>
                    <a:pt x="3570" y="187"/>
                  </a:cubicBezTo>
                  <a:cubicBezTo>
                    <a:pt x="3267" y="61"/>
                    <a:pt x="2954" y="0"/>
                    <a:pt x="26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2112;p50">
              <a:extLst>
                <a:ext uri="{FF2B5EF4-FFF2-40B4-BE49-F238E27FC236}">
                  <a16:creationId xmlns:a16="http://schemas.microsoft.com/office/drawing/2014/main" id="{A907CB10-0E42-CB40-748D-6097FC493156}"/>
                </a:ext>
              </a:extLst>
            </p:cNvPr>
            <p:cNvSpPr/>
            <p:nvPr/>
          </p:nvSpPr>
          <p:spPr>
            <a:xfrm>
              <a:off x="-3092025" y="3329250"/>
              <a:ext cx="111750" cy="98200"/>
            </a:xfrm>
            <a:custGeom>
              <a:avLst/>
              <a:gdLst/>
              <a:ahLst/>
              <a:cxnLst/>
              <a:rect l="l" t="t" r="r" b="b"/>
              <a:pathLst>
                <a:path w="4470" h="3928" extrusionOk="0">
                  <a:moveTo>
                    <a:pt x="2255" y="0"/>
                  </a:moveTo>
                  <a:cubicBezTo>
                    <a:pt x="1477" y="0"/>
                    <a:pt x="728" y="446"/>
                    <a:pt x="400" y="1178"/>
                  </a:cubicBezTo>
                  <a:cubicBezTo>
                    <a:pt x="0" y="2178"/>
                    <a:pt x="467" y="3313"/>
                    <a:pt x="1468" y="3780"/>
                  </a:cubicBezTo>
                  <a:cubicBezTo>
                    <a:pt x="1718" y="3880"/>
                    <a:pt x="1974" y="3928"/>
                    <a:pt x="2226" y="3928"/>
                  </a:cubicBezTo>
                  <a:cubicBezTo>
                    <a:pt x="2979" y="3928"/>
                    <a:pt x="3686" y="3496"/>
                    <a:pt x="4036" y="2745"/>
                  </a:cubicBezTo>
                  <a:cubicBezTo>
                    <a:pt x="4470" y="1745"/>
                    <a:pt x="4003" y="611"/>
                    <a:pt x="3002" y="144"/>
                  </a:cubicBezTo>
                  <a:cubicBezTo>
                    <a:pt x="2759" y="46"/>
                    <a:pt x="2505" y="0"/>
                    <a:pt x="2255" y="0"/>
                  </a:cubicBezTo>
                  <a:close/>
                </a:path>
              </a:pathLst>
            </a:custGeom>
            <a:solidFill>
              <a:srgbClr val="35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2113;p50">
              <a:extLst>
                <a:ext uri="{FF2B5EF4-FFF2-40B4-BE49-F238E27FC236}">
                  <a16:creationId xmlns:a16="http://schemas.microsoft.com/office/drawing/2014/main" id="{C9C0DC9A-6A47-DB82-A88C-50305029A8C0}"/>
                </a:ext>
              </a:extLst>
            </p:cNvPr>
            <p:cNvSpPr/>
            <p:nvPr/>
          </p:nvSpPr>
          <p:spPr>
            <a:xfrm>
              <a:off x="-3007800" y="3430900"/>
              <a:ext cx="195150" cy="321425"/>
            </a:xfrm>
            <a:custGeom>
              <a:avLst/>
              <a:gdLst/>
              <a:ahLst/>
              <a:cxnLst/>
              <a:rect l="l" t="t" r="r" b="b"/>
              <a:pathLst>
                <a:path w="7806" h="12857" extrusionOk="0">
                  <a:moveTo>
                    <a:pt x="205" y="1"/>
                  </a:moveTo>
                  <a:cubicBezTo>
                    <a:pt x="176" y="1"/>
                    <a:pt x="151" y="5"/>
                    <a:pt x="134" y="14"/>
                  </a:cubicBezTo>
                  <a:cubicBezTo>
                    <a:pt x="33" y="47"/>
                    <a:pt x="0" y="214"/>
                    <a:pt x="33" y="314"/>
                  </a:cubicBezTo>
                  <a:lnTo>
                    <a:pt x="7372" y="12723"/>
                  </a:lnTo>
                  <a:cubicBezTo>
                    <a:pt x="7439" y="12823"/>
                    <a:pt x="7472" y="12856"/>
                    <a:pt x="7539" y="12856"/>
                  </a:cubicBezTo>
                  <a:cubicBezTo>
                    <a:pt x="7606" y="12856"/>
                    <a:pt x="7639" y="12856"/>
                    <a:pt x="7672" y="12823"/>
                  </a:cubicBezTo>
                  <a:cubicBezTo>
                    <a:pt x="7772" y="12756"/>
                    <a:pt x="7806" y="12589"/>
                    <a:pt x="7772" y="12523"/>
                  </a:cubicBezTo>
                  <a:lnTo>
                    <a:pt x="434" y="80"/>
                  </a:lnTo>
                  <a:cubicBezTo>
                    <a:pt x="385" y="32"/>
                    <a:pt x="282" y="1"/>
                    <a:pt x="205" y="1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2114;p50">
              <a:extLst>
                <a:ext uri="{FF2B5EF4-FFF2-40B4-BE49-F238E27FC236}">
                  <a16:creationId xmlns:a16="http://schemas.microsoft.com/office/drawing/2014/main" id="{988633AB-0C65-E5AE-5468-55D22AE1596F}"/>
                </a:ext>
              </a:extLst>
            </p:cNvPr>
            <p:cNvSpPr/>
            <p:nvPr/>
          </p:nvSpPr>
          <p:spPr>
            <a:xfrm>
              <a:off x="-2557500" y="3076475"/>
              <a:ext cx="39225" cy="26225"/>
            </a:xfrm>
            <a:custGeom>
              <a:avLst/>
              <a:gdLst/>
              <a:ahLst/>
              <a:cxnLst/>
              <a:rect l="l" t="t" r="r" b="b"/>
              <a:pathLst>
                <a:path w="1569" h="1049" extrusionOk="0">
                  <a:moveTo>
                    <a:pt x="1307" y="1"/>
                  </a:moveTo>
                  <a:cubicBezTo>
                    <a:pt x="1273" y="1"/>
                    <a:pt x="1238" y="5"/>
                    <a:pt x="1202" y="14"/>
                  </a:cubicBezTo>
                  <a:lnTo>
                    <a:pt x="134" y="648"/>
                  </a:lnTo>
                  <a:cubicBezTo>
                    <a:pt x="34" y="681"/>
                    <a:pt x="1" y="815"/>
                    <a:pt x="34" y="915"/>
                  </a:cubicBezTo>
                  <a:cubicBezTo>
                    <a:pt x="134" y="1015"/>
                    <a:pt x="168" y="1048"/>
                    <a:pt x="201" y="1048"/>
                  </a:cubicBezTo>
                  <a:cubicBezTo>
                    <a:pt x="268" y="1048"/>
                    <a:pt x="301" y="1048"/>
                    <a:pt x="335" y="1015"/>
                  </a:cubicBezTo>
                  <a:lnTo>
                    <a:pt x="1435" y="381"/>
                  </a:lnTo>
                  <a:cubicBezTo>
                    <a:pt x="1502" y="348"/>
                    <a:pt x="1569" y="214"/>
                    <a:pt x="1502" y="81"/>
                  </a:cubicBezTo>
                  <a:cubicBezTo>
                    <a:pt x="1478" y="32"/>
                    <a:pt x="1400" y="1"/>
                    <a:pt x="1307" y="1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2115;p50">
              <a:extLst>
                <a:ext uri="{FF2B5EF4-FFF2-40B4-BE49-F238E27FC236}">
                  <a16:creationId xmlns:a16="http://schemas.microsoft.com/office/drawing/2014/main" id="{77290417-C424-3993-B03E-02EEAAE08652}"/>
                </a:ext>
              </a:extLst>
            </p:cNvPr>
            <p:cNvSpPr/>
            <p:nvPr/>
          </p:nvSpPr>
          <p:spPr>
            <a:xfrm>
              <a:off x="-2890225" y="3123875"/>
              <a:ext cx="289400" cy="171450"/>
            </a:xfrm>
            <a:custGeom>
              <a:avLst/>
              <a:gdLst/>
              <a:ahLst/>
              <a:cxnLst/>
              <a:rect l="l" t="t" r="r" b="b"/>
              <a:pathLst>
                <a:path w="11576" h="6858" extrusionOk="0">
                  <a:moveTo>
                    <a:pt x="11333" y="1"/>
                  </a:moveTo>
                  <a:cubicBezTo>
                    <a:pt x="11297" y="1"/>
                    <a:pt x="11264" y="8"/>
                    <a:pt x="11242" y="19"/>
                  </a:cubicBezTo>
                  <a:lnTo>
                    <a:pt x="9007" y="1320"/>
                  </a:lnTo>
                  <a:cubicBezTo>
                    <a:pt x="8907" y="1420"/>
                    <a:pt x="8907" y="1520"/>
                    <a:pt x="8940" y="1620"/>
                  </a:cubicBezTo>
                  <a:cubicBezTo>
                    <a:pt x="8974" y="1687"/>
                    <a:pt x="9007" y="1754"/>
                    <a:pt x="9107" y="1754"/>
                  </a:cubicBezTo>
                  <a:cubicBezTo>
                    <a:pt x="9140" y="1754"/>
                    <a:pt x="9174" y="1754"/>
                    <a:pt x="9240" y="1687"/>
                  </a:cubicBezTo>
                  <a:lnTo>
                    <a:pt x="11442" y="386"/>
                  </a:lnTo>
                  <a:cubicBezTo>
                    <a:pt x="11575" y="320"/>
                    <a:pt x="11575" y="186"/>
                    <a:pt x="11509" y="119"/>
                  </a:cubicBezTo>
                  <a:cubicBezTo>
                    <a:pt x="11486" y="30"/>
                    <a:pt x="11405" y="1"/>
                    <a:pt x="11333" y="1"/>
                  </a:cubicBezTo>
                  <a:close/>
                  <a:moveTo>
                    <a:pt x="6950" y="2577"/>
                  </a:moveTo>
                  <a:cubicBezTo>
                    <a:pt x="6900" y="2577"/>
                    <a:pt x="6847" y="2594"/>
                    <a:pt x="6805" y="2621"/>
                  </a:cubicBezTo>
                  <a:lnTo>
                    <a:pt x="4604" y="3922"/>
                  </a:lnTo>
                  <a:cubicBezTo>
                    <a:pt x="4470" y="3989"/>
                    <a:pt x="4470" y="4122"/>
                    <a:pt x="4504" y="4189"/>
                  </a:cubicBezTo>
                  <a:cubicBezTo>
                    <a:pt x="4504" y="4256"/>
                    <a:pt x="4604" y="4289"/>
                    <a:pt x="4670" y="4322"/>
                  </a:cubicBezTo>
                  <a:cubicBezTo>
                    <a:pt x="4737" y="4322"/>
                    <a:pt x="4771" y="4322"/>
                    <a:pt x="4804" y="4289"/>
                  </a:cubicBezTo>
                  <a:lnTo>
                    <a:pt x="7005" y="2988"/>
                  </a:lnTo>
                  <a:cubicBezTo>
                    <a:pt x="7139" y="2888"/>
                    <a:pt x="7139" y="2788"/>
                    <a:pt x="7106" y="2688"/>
                  </a:cubicBezTo>
                  <a:cubicBezTo>
                    <a:pt x="7086" y="2610"/>
                    <a:pt x="7021" y="2577"/>
                    <a:pt x="6950" y="2577"/>
                  </a:cubicBezTo>
                  <a:close/>
                  <a:moveTo>
                    <a:pt x="2462" y="5136"/>
                  </a:moveTo>
                  <a:cubicBezTo>
                    <a:pt x="2418" y="5136"/>
                    <a:pt x="2372" y="5144"/>
                    <a:pt x="2335" y="5156"/>
                  </a:cubicBezTo>
                  <a:lnTo>
                    <a:pt x="134" y="6457"/>
                  </a:lnTo>
                  <a:cubicBezTo>
                    <a:pt x="0" y="6524"/>
                    <a:pt x="0" y="6657"/>
                    <a:pt x="67" y="6757"/>
                  </a:cubicBezTo>
                  <a:cubicBezTo>
                    <a:pt x="101" y="6824"/>
                    <a:pt x="134" y="6858"/>
                    <a:pt x="234" y="6858"/>
                  </a:cubicBezTo>
                  <a:cubicBezTo>
                    <a:pt x="267" y="6858"/>
                    <a:pt x="301" y="6858"/>
                    <a:pt x="334" y="6824"/>
                  </a:cubicBezTo>
                  <a:lnTo>
                    <a:pt x="2569" y="5523"/>
                  </a:lnTo>
                  <a:cubicBezTo>
                    <a:pt x="2669" y="5457"/>
                    <a:pt x="2669" y="5323"/>
                    <a:pt x="2636" y="5223"/>
                  </a:cubicBezTo>
                  <a:cubicBezTo>
                    <a:pt x="2615" y="5160"/>
                    <a:pt x="2540" y="5136"/>
                    <a:pt x="2462" y="5136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2116;p50">
              <a:extLst>
                <a:ext uri="{FF2B5EF4-FFF2-40B4-BE49-F238E27FC236}">
                  <a16:creationId xmlns:a16="http://schemas.microsoft.com/office/drawing/2014/main" id="{DD312CB0-08C3-4ECA-8E45-0C64A15CA214}"/>
                </a:ext>
              </a:extLst>
            </p:cNvPr>
            <p:cNvSpPr/>
            <p:nvPr/>
          </p:nvSpPr>
          <p:spPr>
            <a:xfrm>
              <a:off x="-2973625" y="3316675"/>
              <a:ext cx="39225" cy="27025"/>
            </a:xfrm>
            <a:custGeom>
              <a:avLst/>
              <a:gdLst/>
              <a:ahLst/>
              <a:cxnLst/>
              <a:rect l="l" t="t" r="r" b="b"/>
              <a:pathLst>
                <a:path w="1569" h="1081" extrusionOk="0">
                  <a:moveTo>
                    <a:pt x="1329" y="0"/>
                  </a:moveTo>
                  <a:cubicBezTo>
                    <a:pt x="1300" y="0"/>
                    <a:pt x="1268" y="4"/>
                    <a:pt x="1235" y="13"/>
                  </a:cubicBezTo>
                  <a:lnTo>
                    <a:pt x="134" y="647"/>
                  </a:lnTo>
                  <a:cubicBezTo>
                    <a:pt x="67" y="713"/>
                    <a:pt x="1" y="813"/>
                    <a:pt x="67" y="947"/>
                  </a:cubicBezTo>
                  <a:cubicBezTo>
                    <a:pt x="101" y="1047"/>
                    <a:pt x="168" y="1047"/>
                    <a:pt x="234" y="1080"/>
                  </a:cubicBezTo>
                  <a:cubicBezTo>
                    <a:pt x="268" y="1080"/>
                    <a:pt x="301" y="1080"/>
                    <a:pt x="334" y="1014"/>
                  </a:cubicBezTo>
                  <a:lnTo>
                    <a:pt x="1435" y="413"/>
                  </a:lnTo>
                  <a:cubicBezTo>
                    <a:pt x="1535" y="346"/>
                    <a:pt x="1569" y="246"/>
                    <a:pt x="1535" y="113"/>
                  </a:cubicBezTo>
                  <a:cubicBezTo>
                    <a:pt x="1485" y="38"/>
                    <a:pt x="1416" y="0"/>
                    <a:pt x="1329" y="0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2117;p50">
              <a:extLst>
                <a:ext uri="{FF2B5EF4-FFF2-40B4-BE49-F238E27FC236}">
                  <a16:creationId xmlns:a16="http://schemas.microsoft.com/office/drawing/2014/main" id="{B35152AB-C336-0B89-8CB3-30A89E0826C6}"/>
                </a:ext>
              </a:extLst>
            </p:cNvPr>
            <p:cNvSpPr/>
            <p:nvPr/>
          </p:nvSpPr>
          <p:spPr>
            <a:xfrm>
              <a:off x="-2511625" y="2983675"/>
              <a:ext cx="120125" cy="105750"/>
            </a:xfrm>
            <a:custGeom>
              <a:avLst/>
              <a:gdLst/>
              <a:ahLst/>
              <a:cxnLst/>
              <a:rect l="l" t="t" r="r" b="b"/>
              <a:pathLst>
                <a:path w="4805" h="4230" extrusionOk="0">
                  <a:moveTo>
                    <a:pt x="2450" y="0"/>
                  </a:moveTo>
                  <a:cubicBezTo>
                    <a:pt x="1610" y="0"/>
                    <a:pt x="820" y="477"/>
                    <a:pt x="468" y="1258"/>
                  </a:cubicBezTo>
                  <a:cubicBezTo>
                    <a:pt x="1" y="2358"/>
                    <a:pt x="501" y="3559"/>
                    <a:pt x="1535" y="4060"/>
                  </a:cubicBezTo>
                  <a:cubicBezTo>
                    <a:pt x="1809" y="4176"/>
                    <a:pt x="2089" y="4230"/>
                    <a:pt x="2363" y="4230"/>
                  </a:cubicBezTo>
                  <a:cubicBezTo>
                    <a:pt x="3190" y="4230"/>
                    <a:pt x="3961" y="3736"/>
                    <a:pt x="4337" y="2959"/>
                  </a:cubicBezTo>
                  <a:cubicBezTo>
                    <a:pt x="4804" y="1891"/>
                    <a:pt x="4304" y="657"/>
                    <a:pt x="3270" y="157"/>
                  </a:cubicBezTo>
                  <a:cubicBezTo>
                    <a:pt x="3000" y="50"/>
                    <a:pt x="2722" y="0"/>
                    <a:pt x="2450" y="0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2118;p50">
              <a:extLst>
                <a:ext uri="{FF2B5EF4-FFF2-40B4-BE49-F238E27FC236}">
                  <a16:creationId xmlns:a16="http://schemas.microsoft.com/office/drawing/2014/main" id="{4471E69E-D307-4224-2272-22A1F5AB6D18}"/>
                </a:ext>
              </a:extLst>
            </p:cNvPr>
            <p:cNvSpPr/>
            <p:nvPr/>
          </p:nvSpPr>
          <p:spPr>
            <a:xfrm>
              <a:off x="-4727375" y="1675800"/>
              <a:ext cx="3266525" cy="3273200"/>
            </a:xfrm>
            <a:custGeom>
              <a:avLst/>
              <a:gdLst/>
              <a:ahLst/>
              <a:cxnLst/>
              <a:rect l="l" t="t" r="r" b="b"/>
              <a:pathLst>
                <a:path w="130661" h="130928" extrusionOk="0">
                  <a:moveTo>
                    <a:pt x="65214" y="1"/>
                  </a:moveTo>
                  <a:cubicBezTo>
                    <a:pt x="64180" y="1"/>
                    <a:pt x="63046" y="34"/>
                    <a:pt x="61945" y="68"/>
                  </a:cubicBezTo>
                  <a:lnTo>
                    <a:pt x="61811" y="68"/>
                  </a:lnTo>
                  <a:cubicBezTo>
                    <a:pt x="61578" y="101"/>
                    <a:pt x="61378" y="334"/>
                    <a:pt x="61411" y="568"/>
                  </a:cubicBezTo>
                  <a:cubicBezTo>
                    <a:pt x="61442" y="815"/>
                    <a:pt x="61616" y="1005"/>
                    <a:pt x="61854" y="1005"/>
                  </a:cubicBezTo>
                  <a:cubicBezTo>
                    <a:pt x="61873" y="1005"/>
                    <a:pt x="61892" y="1004"/>
                    <a:pt x="61912" y="1002"/>
                  </a:cubicBezTo>
                  <a:lnTo>
                    <a:pt x="61978" y="1002"/>
                  </a:lnTo>
                  <a:cubicBezTo>
                    <a:pt x="63061" y="941"/>
                    <a:pt x="64148" y="912"/>
                    <a:pt x="65236" y="912"/>
                  </a:cubicBezTo>
                  <a:cubicBezTo>
                    <a:pt x="68339" y="912"/>
                    <a:pt x="71449" y="1149"/>
                    <a:pt x="74487" y="1569"/>
                  </a:cubicBezTo>
                  <a:lnTo>
                    <a:pt x="74587" y="1569"/>
                  </a:lnTo>
                  <a:cubicBezTo>
                    <a:pt x="74821" y="1569"/>
                    <a:pt x="74988" y="1402"/>
                    <a:pt x="75054" y="1168"/>
                  </a:cubicBezTo>
                  <a:cubicBezTo>
                    <a:pt x="75088" y="901"/>
                    <a:pt x="74921" y="701"/>
                    <a:pt x="74654" y="668"/>
                  </a:cubicBezTo>
                  <a:cubicBezTo>
                    <a:pt x="71552" y="234"/>
                    <a:pt x="68383" y="1"/>
                    <a:pt x="65214" y="1"/>
                  </a:cubicBezTo>
                  <a:close/>
                  <a:moveTo>
                    <a:pt x="49240" y="2231"/>
                  </a:moveTo>
                  <a:cubicBezTo>
                    <a:pt x="49217" y="2231"/>
                    <a:pt x="49193" y="2232"/>
                    <a:pt x="49169" y="2236"/>
                  </a:cubicBezTo>
                  <a:cubicBezTo>
                    <a:pt x="44899" y="3303"/>
                    <a:pt x="40830" y="4704"/>
                    <a:pt x="37027" y="6405"/>
                  </a:cubicBezTo>
                  <a:cubicBezTo>
                    <a:pt x="36794" y="6505"/>
                    <a:pt x="36727" y="6806"/>
                    <a:pt x="36794" y="7006"/>
                  </a:cubicBezTo>
                  <a:cubicBezTo>
                    <a:pt x="36894" y="7173"/>
                    <a:pt x="37060" y="7239"/>
                    <a:pt x="37227" y="7239"/>
                  </a:cubicBezTo>
                  <a:cubicBezTo>
                    <a:pt x="37272" y="7239"/>
                    <a:pt x="37316" y="7225"/>
                    <a:pt x="37351" y="7225"/>
                  </a:cubicBezTo>
                  <a:cubicBezTo>
                    <a:pt x="37368" y="7225"/>
                    <a:pt x="37383" y="7228"/>
                    <a:pt x="37394" y="7239"/>
                  </a:cubicBezTo>
                  <a:cubicBezTo>
                    <a:pt x="41163" y="5538"/>
                    <a:pt x="45200" y="4170"/>
                    <a:pt x="49369" y="3136"/>
                  </a:cubicBezTo>
                  <a:cubicBezTo>
                    <a:pt x="49603" y="3070"/>
                    <a:pt x="49736" y="2836"/>
                    <a:pt x="49703" y="2569"/>
                  </a:cubicBezTo>
                  <a:cubicBezTo>
                    <a:pt x="49643" y="2360"/>
                    <a:pt x="49449" y="2231"/>
                    <a:pt x="49240" y="2231"/>
                  </a:cubicBezTo>
                  <a:close/>
                  <a:moveTo>
                    <a:pt x="86941" y="3683"/>
                  </a:moveTo>
                  <a:cubicBezTo>
                    <a:pt x="86741" y="3683"/>
                    <a:pt x="86576" y="3790"/>
                    <a:pt x="86496" y="4004"/>
                  </a:cubicBezTo>
                  <a:cubicBezTo>
                    <a:pt x="86429" y="4237"/>
                    <a:pt x="86562" y="4504"/>
                    <a:pt x="86796" y="4571"/>
                  </a:cubicBezTo>
                  <a:cubicBezTo>
                    <a:pt x="90799" y="6005"/>
                    <a:pt x="94635" y="7840"/>
                    <a:pt x="98271" y="10008"/>
                  </a:cubicBezTo>
                  <a:cubicBezTo>
                    <a:pt x="98371" y="10075"/>
                    <a:pt x="98438" y="10075"/>
                    <a:pt x="98504" y="10075"/>
                  </a:cubicBezTo>
                  <a:cubicBezTo>
                    <a:pt x="98638" y="10075"/>
                    <a:pt x="98805" y="10008"/>
                    <a:pt x="98838" y="9808"/>
                  </a:cubicBezTo>
                  <a:cubicBezTo>
                    <a:pt x="98971" y="9574"/>
                    <a:pt x="98905" y="9307"/>
                    <a:pt x="98671" y="9174"/>
                  </a:cubicBezTo>
                  <a:cubicBezTo>
                    <a:pt x="95002" y="7006"/>
                    <a:pt x="91132" y="5138"/>
                    <a:pt x="87096" y="3703"/>
                  </a:cubicBezTo>
                  <a:cubicBezTo>
                    <a:pt x="87043" y="3690"/>
                    <a:pt x="86991" y="3683"/>
                    <a:pt x="86941" y="3683"/>
                  </a:cubicBezTo>
                  <a:close/>
                  <a:moveTo>
                    <a:pt x="26193" y="12713"/>
                  </a:moveTo>
                  <a:cubicBezTo>
                    <a:pt x="26097" y="12713"/>
                    <a:pt x="26000" y="12743"/>
                    <a:pt x="25919" y="12810"/>
                  </a:cubicBezTo>
                  <a:cubicBezTo>
                    <a:pt x="22450" y="15312"/>
                    <a:pt x="19248" y="18181"/>
                    <a:pt x="16379" y="21349"/>
                  </a:cubicBezTo>
                  <a:cubicBezTo>
                    <a:pt x="16212" y="21516"/>
                    <a:pt x="16246" y="21816"/>
                    <a:pt x="16412" y="21983"/>
                  </a:cubicBezTo>
                  <a:cubicBezTo>
                    <a:pt x="16512" y="22050"/>
                    <a:pt x="16579" y="22083"/>
                    <a:pt x="16713" y="22083"/>
                  </a:cubicBezTo>
                  <a:cubicBezTo>
                    <a:pt x="16846" y="22083"/>
                    <a:pt x="16946" y="22050"/>
                    <a:pt x="17046" y="21917"/>
                  </a:cubicBezTo>
                  <a:cubicBezTo>
                    <a:pt x="19882" y="18781"/>
                    <a:pt x="23050" y="15979"/>
                    <a:pt x="26453" y="13511"/>
                  </a:cubicBezTo>
                  <a:cubicBezTo>
                    <a:pt x="26620" y="13377"/>
                    <a:pt x="26720" y="13077"/>
                    <a:pt x="26553" y="12877"/>
                  </a:cubicBezTo>
                  <a:cubicBezTo>
                    <a:pt x="26473" y="12777"/>
                    <a:pt x="26335" y="12713"/>
                    <a:pt x="26193" y="12713"/>
                  </a:cubicBezTo>
                  <a:close/>
                  <a:moveTo>
                    <a:pt x="108788" y="16816"/>
                  </a:moveTo>
                  <a:cubicBezTo>
                    <a:pt x="108658" y="16816"/>
                    <a:pt x="108511" y="16880"/>
                    <a:pt x="108411" y="16980"/>
                  </a:cubicBezTo>
                  <a:cubicBezTo>
                    <a:pt x="108245" y="17146"/>
                    <a:pt x="108278" y="17413"/>
                    <a:pt x="108445" y="17580"/>
                  </a:cubicBezTo>
                  <a:cubicBezTo>
                    <a:pt x="111580" y="20382"/>
                    <a:pt x="114449" y="23551"/>
                    <a:pt x="116951" y="26920"/>
                  </a:cubicBezTo>
                  <a:cubicBezTo>
                    <a:pt x="117018" y="27020"/>
                    <a:pt x="117184" y="27087"/>
                    <a:pt x="117318" y="27087"/>
                  </a:cubicBezTo>
                  <a:cubicBezTo>
                    <a:pt x="117418" y="27087"/>
                    <a:pt x="117518" y="27054"/>
                    <a:pt x="117585" y="27054"/>
                  </a:cubicBezTo>
                  <a:cubicBezTo>
                    <a:pt x="117785" y="26920"/>
                    <a:pt x="117818" y="26653"/>
                    <a:pt x="117651" y="26420"/>
                  </a:cubicBezTo>
                  <a:cubicBezTo>
                    <a:pt x="115116" y="22984"/>
                    <a:pt x="112214" y="19815"/>
                    <a:pt x="109012" y="16913"/>
                  </a:cubicBezTo>
                  <a:cubicBezTo>
                    <a:pt x="108958" y="16846"/>
                    <a:pt x="108877" y="16816"/>
                    <a:pt x="108788" y="16816"/>
                  </a:cubicBezTo>
                  <a:close/>
                  <a:moveTo>
                    <a:pt x="9232" y="31463"/>
                  </a:moveTo>
                  <a:cubicBezTo>
                    <a:pt x="9072" y="31463"/>
                    <a:pt x="8909" y="31553"/>
                    <a:pt x="8840" y="31690"/>
                  </a:cubicBezTo>
                  <a:cubicBezTo>
                    <a:pt x="6705" y="35359"/>
                    <a:pt x="4904" y="39329"/>
                    <a:pt x="3536" y="43399"/>
                  </a:cubicBezTo>
                  <a:cubicBezTo>
                    <a:pt x="3436" y="43665"/>
                    <a:pt x="3570" y="43899"/>
                    <a:pt x="3837" y="43999"/>
                  </a:cubicBezTo>
                  <a:cubicBezTo>
                    <a:pt x="3870" y="44032"/>
                    <a:pt x="3903" y="44032"/>
                    <a:pt x="3937" y="44032"/>
                  </a:cubicBezTo>
                  <a:cubicBezTo>
                    <a:pt x="4170" y="44032"/>
                    <a:pt x="4337" y="43899"/>
                    <a:pt x="4404" y="43699"/>
                  </a:cubicBezTo>
                  <a:cubicBezTo>
                    <a:pt x="5771" y="39663"/>
                    <a:pt x="7539" y="35760"/>
                    <a:pt x="9608" y="32157"/>
                  </a:cubicBezTo>
                  <a:cubicBezTo>
                    <a:pt x="9741" y="31924"/>
                    <a:pt x="9674" y="31657"/>
                    <a:pt x="9441" y="31523"/>
                  </a:cubicBezTo>
                  <a:cubicBezTo>
                    <a:pt x="9378" y="31482"/>
                    <a:pt x="9305" y="31463"/>
                    <a:pt x="9232" y="31463"/>
                  </a:cubicBezTo>
                  <a:close/>
                  <a:moveTo>
                    <a:pt x="123888" y="37107"/>
                  </a:moveTo>
                  <a:cubicBezTo>
                    <a:pt x="123822" y="37107"/>
                    <a:pt x="123754" y="37124"/>
                    <a:pt x="123689" y="37161"/>
                  </a:cubicBezTo>
                  <a:cubicBezTo>
                    <a:pt x="123489" y="37227"/>
                    <a:pt x="123355" y="37528"/>
                    <a:pt x="123489" y="37728"/>
                  </a:cubicBezTo>
                  <a:cubicBezTo>
                    <a:pt x="125323" y="41564"/>
                    <a:pt x="126758" y="45567"/>
                    <a:pt x="127792" y="49670"/>
                  </a:cubicBezTo>
                  <a:cubicBezTo>
                    <a:pt x="127859" y="49870"/>
                    <a:pt x="128025" y="50003"/>
                    <a:pt x="128259" y="50003"/>
                  </a:cubicBezTo>
                  <a:lnTo>
                    <a:pt x="128292" y="50003"/>
                  </a:lnTo>
                  <a:cubicBezTo>
                    <a:pt x="128526" y="49937"/>
                    <a:pt x="128659" y="49703"/>
                    <a:pt x="128626" y="49436"/>
                  </a:cubicBezTo>
                  <a:cubicBezTo>
                    <a:pt x="127592" y="45267"/>
                    <a:pt x="126124" y="41230"/>
                    <a:pt x="124289" y="37361"/>
                  </a:cubicBezTo>
                  <a:cubicBezTo>
                    <a:pt x="124217" y="37217"/>
                    <a:pt x="124058" y="37107"/>
                    <a:pt x="123888" y="37107"/>
                  </a:cubicBezTo>
                  <a:close/>
                  <a:moveTo>
                    <a:pt x="1042" y="55536"/>
                  </a:moveTo>
                  <a:cubicBezTo>
                    <a:pt x="835" y="55536"/>
                    <a:pt x="662" y="55694"/>
                    <a:pt x="601" y="55908"/>
                  </a:cubicBezTo>
                  <a:cubicBezTo>
                    <a:pt x="201" y="59010"/>
                    <a:pt x="1" y="62112"/>
                    <a:pt x="1" y="65248"/>
                  </a:cubicBezTo>
                  <a:cubicBezTo>
                    <a:pt x="1" y="66415"/>
                    <a:pt x="34" y="67583"/>
                    <a:pt x="67" y="68750"/>
                  </a:cubicBezTo>
                  <a:cubicBezTo>
                    <a:pt x="67" y="68950"/>
                    <a:pt x="267" y="69184"/>
                    <a:pt x="534" y="69184"/>
                  </a:cubicBezTo>
                  <a:cubicBezTo>
                    <a:pt x="835" y="69184"/>
                    <a:pt x="1001" y="68950"/>
                    <a:pt x="935" y="68717"/>
                  </a:cubicBezTo>
                  <a:cubicBezTo>
                    <a:pt x="901" y="67549"/>
                    <a:pt x="868" y="66415"/>
                    <a:pt x="868" y="65248"/>
                  </a:cubicBezTo>
                  <a:cubicBezTo>
                    <a:pt x="868" y="62179"/>
                    <a:pt x="1068" y="59076"/>
                    <a:pt x="1502" y="56041"/>
                  </a:cubicBezTo>
                  <a:cubicBezTo>
                    <a:pt x="1535" y="55774"/>
                    <a:pt x="1368" y="55574"/>
                    <a:pt x="1101" y="55541"/>
                  </a:cubicBezTo>
                  <a:cubicBezTo>
                    <a:pt x="1081" y="55538"/>
                    <a:pt x="1062" y="55536"/>
                    <a:pt x="1042" y="55536"/>
                  </a:cubicBezTo>
                  <a:close/>
                  <a:moveTo>
                    <a:pt x="130594" y="62112"/>
                  </a:moveTo>
                  <a:lnTo>
                    <a:pt x="129660" y="62145"/>
                  </a:lnTo>
                  <a:lnTo>
                    <a:pt x="129660" y="62312"/>
                  </a:lnTo>
                  <a:cubicBezTo>
                    <a:pt x="129693" y="63413"/>
                    <a:pt x="129760" y="64480"/>
                    <a:pt x="129760" y="65548"/>
                  </a:cubicBezTo>
                  <a:cubicBezTo>
                    <a:pt x="129760" y="68650"/>
                    <a:pt x="129493" y="71886"/>
                    <a:pt x="129026" y="74954"/>
                  </a:cubicBezTo>
                  <a:cubicBezTo>
                    <a:pt x="128993" y="75221"/>
                    <a:pt x="129160" y="75421"/>
                    <a:pt x="129426" y="75455"/>
                  </a:cubicBezTo>
                  <a:lnTo>
                    <a:pt x="129493" y="75455"/>
                  </a:lnTo>
                  <a:cubicBezTo>
                    <a:pt x="129760" y="75455"/>
                    <a:pt x="129927" y="75288"/>
                    <a:pt x="129960" y="75088"/>
                  </a:cubicBezTo>
                  <a:cubicBezTo>
                    <a:pt x="130427" y="71952"/>
                    <a:pt x="130661" y="68750"/>
                    <a:pt x="130661" y="65548"/>
                  </a:cubicBezTo>
                  <a:cubicBezTo>
                    <a:pt x="130661" y="64447"/>
                    <a:pt x="130627" y="63380"/>
                    <a:pt x="130594" y="62279"/>
                  </a:cubicBezTo>
                  <a:lnTo>
                    <a:pt x="130594" y="62112"/>
                  </a:lnTo>
                  <a:close/>
                  <a:moveTo>
                    <a:pt x="2332" y="80919"/>
                  </a:moveTo>
                  <a:cubicBezTo>
                    <a:pt x="2301" y="80919"/>
                    <a:pt x="2268" y="80921"/>
                    <a:pt x="2236" y="80925"/>
                  </a:cubicBezTo>
                  <a:cubicBezTo>
                    <a:pt x="2002" y="80959"/>
                    <a:pt x="1869" y="81226"/>
                    <a:pt x="1902" y="81459"/>
                  </a:cubicBezTo>
                  <a:cubicBezTo>
                    <a:pt x="2903" y="85629"/>
                    <a:pt x="4270" y="89732"/>
                    <a:pt x="6038" y="93601"/>
                  </a:cubicBezTo>
                  <a:cubicBezTo>
                    <a:pt x="6105" y="93768"/>
                    <a:pt x="6272" y="93868"/>
                    <a:pt x="6439" y="93868"/>
                  </a:cubicBezTo>
                  <a:cubicBezTo>
                    <a:pt x="6539" y="93868"/>
                    <a:pt x="6572" y="93868"/>
                    <a:pt x="6672" y="93801"/>
                  </a:cubicBezTo>
                  <a:cubicBezTo>
                    <a:pt x="6872" y="93735"/>
                    <a:pt x="6939" y="93434"/>
                    <a:pt x="6872" y="93234"/>
                  </a:cubicBezTo>
                  <a:cubicBezTo>
                    <a:pt x="5171" y="89432"/>
                    <a:pt x="3770" y="85395"/>
                    <a:pt x="2769" y="81259"/>
                  </a:cubicBezTo>
                  <a:cubicBezTo>
                    <a:pt x="2740" y="81025"/>
                    <a:pt x="2557" y="80919"/>
                    <a:pt x="2332" y="80919"/>
                  </a:cubicBezTo>
                  <a:close/>
                  <a:moveTo>
                    <a:pt x="12850" y="103979"/>
                  </a:moveTo>
                  <a:cubicBezTo>
                    <a:pt x="12754" y="103979"/>
                    <a:pt x="12657" y="104008"/>
                    <a:pt x="12576" y="104075"/>
                  </a:cubicBezTo>
                  <a:cubicBezTo>
                    <a:pt x="12410" y="104209"/>
                    <a:pt x="12343" y="104476"/>
                    <a:pt x="12510" y="104709"/>
                  </a:cubicBezTo>
                  <a:cubicBezTo>
                    <a:pt x="15011" y="108212"/>
                    <a:pt x="17880" y="111414"/>
                    <a:pt x="21049" y="114283"/>
                  </a:cubicBezTo>
                  <a:cubicBezTo>
                    <a:pt x="21116" y="114383"/>
                    <a:pt x="21216" y="114416"/>
                    <a:pt x="21349" y="114416"/>
                  </a:cubicBezTo>
                  <a:cubicBezTo>
                    <a:pt x="21449" y="114416"/>
                    <a:pt x="21583" y="114383"/>
                    <a:pt x="21683" y="114216"/>
                  </a:cubicBezTo>
                  <a:cubicBezTo>
                    <a:pt x="21850" y="114049"/>
                    <a:pt x="21783" y="113749"/>
                    <a:pt x="21649" y="113582"/>
                  </a:cubicBezTo>
                  <a:cubicBezTo>
                    <a:pt x="18547" y="110780"/>
                    <a:pt x="15712" y="107611"/>
                    <a:pt x="13210" y="104142"/>
                  </a:cubicBezTo>
                  <a:cubicBezTo>
                    <a:pt x="13131" y="104043"/>
                    <a:pt x="12992" y="103979"/>
                    <a:pt x="12850" y="103979"/>
                  </a:cubicBezTo>
                  <a:close/>
                  <a:moveTo>
                    <a:pt x="31611" y="120986"/>
                  </a:moveTo>
                  <a:cubicBezTo>
                    <a:pt x="31456" y="120986"/>
                    <a:pt x="31311" y="121068"/>
                    <a:pt x="31223" y="121221"/>
                  </a:cubicBezTo>
                  <a:cubicBezTo>
                    <a:pt x="31090" y="121421"/>
                    <a:pt x="31190" y="121688"/>
                    <a:pt x="31390" y="121821"/>
                  </a:cubicBezTo>
                  <a:cubicBezTo>
                    <a:pt x="35059" y="123923"/>
                    <a:pt x="38962" y="125724"/>
                    <a:pt x="43098" y="127092"/>
                  </a:cubicBezTo>
                  <a:cubicBezTo>
                    <a:pt x="43131" y="127125"/>
                    <a:pt x="43198" y="127125"/>
                    <a:pt x="43232" y="127125"/>
                  </a:cubicBezTo>
                  <a:cubicBezTo>
                    <a:pt x="43432" y="127125"/>
                    <a:pt x="43598" y="127058"/>
                    <a:pt x="43699" y="126792"/>
                  </a:cubicBezTo>
                  <a:cubicBezTo>
                    <a:pt x="43765" y="126558"/>
                    <a:pt x="43632" y="126291"/>
                    <a:pt x="43398" y="126225"/>
                  </a:cubicBezTo>
                  <a:cubicBezTo>
                    <a:pt x="39295" y="124890"/>
                    <a:pt x="35426" y="123122"/>
                    <a:pt x="31857" y="121054"/>
                  </a:cubicBezTo>
                  <a:cubicBezTo>
                    <a:pt x="31777" y="121008"/>
                    <a:pt x="31693" y="120986"/>
                    <a:pt x="31611" y="120986"/>
                  </a:cubicBezTo>
                  <a:close/>
                  <a:moveTo>
                    <a:pt x="92951" y="123869"/>
                  </a:moveTo>
                  <a:cubicBezTo>
                    <a:pt x="92886" y="123869"/>
                    <a:pt x="92823" y="123886"/>
                    <a:pt x="92767" y="123923"/>
                  </a:cubicBezTo>
                  <a:cubicBezTo>
                    <a:pt x="88931" y="125724"/>
                    <a:pt x="84928" y="127125"/>
                    <a:pt x="80825" y="128159"/>
                  </a:cubicBezTo>
                  <a:cubicBezTo>
                    <a:pt x="80592" y="128226"/>
                    <a:pt x="80458" y="128459"/>
                    <a:pt x="80491" y="128726"/>
                  </a:cubicBezTo>
                  <a:cubicBezTo>
                    <a:pt x="80592" y="128926"/>
                    <a:pt x="80758" y="129060"/>
                    <a:pt x="80958" y="129060"/>
                  </a:cubicBezTo>
                  <a:lnTo>
                    <a:pt x="81059" y="129027"/>
                  </a:lnTo>
                  <a:cubicBezTo>
                    <a:pt x="85228" y="127992"/>
                    <a:pt x="89264" y="126525"/>
                    <a:pt x="93134" y="124690"/>
                  </a:cubicBezTo>
                  <a:cubicBezTo>
                    <a:pt x="93334" y="124623"/>
                    <a:pt x="93467" y="124323"/>
                    <a:pt x="93334" y="124123"/>
                  </a:cubicBezTo>
                  <a:cubicBezTo>
                    <a:pt x="93286" y="123979"/>
                    <a:pt x="93116" y="123869"/>
                    <a:pt x="92951" y="123869"/>
                  </a:cubicBezTo>
                  <a:close/>
                  <a:moveTo>
                    <a:pt x="55592" y="129212"/>
                  </a:moveTo>
                  <a:cubicBezTo>
                    <a:pt x="55384" y="129212"/>
                    <a:pt x="55235" y="129367"/>
                    <a:pt x="55207" y="129594"/>
                  </a:cubicBezTo>
                  <a:cubicBezTo>
                    <a:pt x="55140" y="129827"/>
                    <a:pt x="55307" y="130027"/>
                    <a:pt x="55574" y="130094"/>
                  </a:cubicBezTo>
                  <a:cubicBezTo>
                    <a:pt x="59410" y="130628"/>
                    <a:pt x="63413" y="130928"/>
                    <a:pt x="67482" y="130928"/>
                  </a:cubicBezTo>
                  <a:lnTo>
                    <a:pt x="68383" y="130928"/>
                  </a:lnTo>
                  <a:cubicBezTo>
                    <a:pt x="68616" y="130928"/>
                    <a:pt x="68783" y="130728"/>
                    <a:pt x="68783" y="130461"/>
                  </a:cubicBezTo>
                  <a:cubicBezTo>
                    <a:pt x="68783" y="130227"/>
                    <a:pt x="68583" y="130061"/>
                    <a:pt x="68316" y="130061"/>
                  </a:cubicBezTo>
                  <a:cubicBezTo>
                    <a:pt x="68098" y="130062"/>
                    <a:pt x="67881" y="130063"/>
                    <a:pt x="67663" y="130063"/>
                  </a:cubicBezTo>
                  <a:cubicBezTo>
                    <a:pt x="63554" y="130063"/>
                    <a:pt x="59540" y="129765"/>
                    <a:pt x="55707" y="129227"/>
                  </a:cubicBezTo>
                  <a:cubicBezTo>
                    <a:pt x="55667" y="129217"/>
                    <a:pt x="55629" y="129212"/>
                    <a:pt x="55592" y="1292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2119;p50">
              <a:extLst>
                <a:ext uri="{FF2B5EF4-FFF2-40B4-BE49-F238E27FC236}">
                  <a16:creationId xmlns:a16="http://schemas.microsoft.com/office/drawing/2014/main" id="{91DC3188-60D8-EC55-E632-7C30F1D0C5F5}"/>
                </a:ext>
              </a:extLst>
            </p:cNvPr>
            <p:cNvSpPr/>
            <p:nvPr/>
          </p:nvSpPr>
          <p:spPr>
            <a:xfrm>
              <a:off x="-2749300" y="1785875"/>
              <a:ext cx="1042450" cy="1486100"/>
            </a:xfrm>
            <a:custGeom>
              <a:avLst/>
              <a:gdLst/>
              <a:ahLst/>
              <a:cxnLst/>
              <a:rect l="l" t="t" r="r" b="b"/>
              <a:pathLst>
                <a:path w="41698" h="59444" extrusionOk="0">
                  <a:moveTo>
                    <a:pt x="3870" y="1"/>
                  </a:moveTo>
                  <a:cubicBezTo>
                    <a:pt x="1769" y="1"/>
                    <a:pt x="1" y="1769"/>
                    <a:pt x="1" y="3904"/>
                  </a:cubicBezTo>
                  <a:lnTo>
                    <a:pt x="1" y="55541"/>
                  </a:lnTo>
                  <a:cubicBezTo>
                    <a:pt x="1" y="57676"/>
                    <a:pt x="1769" y="59444"/>
                    <a:pt x="3870" y="59444"/>
                  </a:cubicBezTo>
                  <a:lnTo>
                    <a:pt x="37828" y="59444"/>
                  </a:lnTo>
                  <a:cubicBezTo>
                    <a:pt x="39963" y="59444"/>
                    <a:pt x="41697" y="57709"/>
                    <a:pt x="41697" y="55541"/>
                  </a:cubicBezTo>
                  <a:lnTo>
                    <a:pt x="41697" y="3904"/>
                  </a:lnTo>
                  <a:cubicBezTo>
                    <a:pt x="41697" y="1769"/>
                    <a:pt x="39963" y="1"/>
                    <a:pt x="37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2120;p50">
              <a:extLst>
                <a:ext uri="{FF2B5EF4-FFF2-40B4-BE49-F238E27FC236}">
                  <a16:creationId xmlns:a16="http://schemas.microsoft.com/office/drawing/2014/main" id="{86C09D8C-7DD9-1352-CA80-A3F3F30CCE97}"/>
                </a:ext>
              </a:extLst>
            </p:cNvPr>
            <p:cNvSpPr/>
            <p:nvPr/>
          </p:nvSpPr>
          <p:spPr>
            <a:xfrm>
              <a:off x="-2637550" y="2006875"/>
              <a:ext cx="439500" cy="741400"/>
            </a:xfrm>
            <a:custGeom>
              <a:avLst/>
              <a:gdLst/>
              <a:ahLst/>
              <a:cxnLst/>
              <a:rect l="l" t="t" r="r" b="b"/>
              <a:pathLst>
                <a:path w="17580" h="29656" extrusionOk="0">
                  <a:moveTo>
                    <a:pt x="4004" y="1"/>
                  </a:moveTo>
                  <a:cubicBezTo>
                    <a:pt x="1802" y="1"/>
                    <a:pt x="1" y="1802"/>
                    <a:pt x="1" y="4004"/>
                  </a:cubicBezTo>
                  <a:lnTo>
                    <a:pt x="1" y="25652"/>
                  </a:lnTo>
                  <a:cubicBezTo>
                    <a:pt x="1" y="27854"/>
                    <a:pt x="1802" y="29655"/>
                    <a:pt x="4004" y="29655"/>
                  </a:cubicBezTo>
                  <a:lnTo>
                    <a:pt x="13577" y="29655"/>
                  </a:lnTo>
                  <a:cubicBezTo>
                    <a:pt x="15812" y="29655"/>
                    <a:pt x="17580" y="27854"/>
                    <a:pt x="17580" y="25652"/>
                  </a:cubicBezTo>
                  <a:lnTo>
                    <a:pt x="17580" y="4004"/>
                  </a:lnTo>
                  <a:cubicBezTo>
                    <a:pt x="17580" y="1802"/>
                    <a:pt x="15812" y="1"/>
                    <a:pt x="13577" y="1"/>
                  </a:cubicBezTo>
                  <a:close/>
                </a:path>
              </a:pathLst>
            </a:custGeom>
            <a:solidFill>
              <a:srgbClr val="000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2121;p50">
              <a:extLst>
                <a:ext uri="{FF2B5EF4-FFF2-40B4-BE49-F238E27FC236}">
                  <a16:creationId xmlns:a16="http://schemas.microsoft.com/office/drawing/2014/main" id="{DF8E9594-4C0E-9CF3-70D8-9F030D29FBD8}"/>
                </a:ext>
              </a:extLst>
            </p:cNvPr>
            <p:cNvSpPr/>
            <p:nvPr/>
          </p:nvSpPr>
          <p:spPr>
            <a:xfrm>
              <a:off x="-2529125" y="2144200"/>
              <a:ext cx="222675" cy="214900"/>
            </a:xfrm>
            <a:custGeom>
              <a:avLst/>
              <a:gdLst/>
              <a:ahLst/>
              <a:cxnLst/>
              <a:rect l="l" t="t" r="r" b="b"/>
              <a:pathLst>
                <a:path w="8907" h="8596" extrusionOk="0">
                  <a:moveTo>
                    <a:pt x="4461" y="1"/>
                  </a:moveTo>
                  <a:cubicBezTo>
                    <a:pt x="2224" y="1"/>
                    <a:pt x="326" y="1716"/>
                    <a:pt x="167" y="3981"/>
                  </a:cubicBezTo>
                  <a:cubicBezTo>
                    <a:pt x="0" y="6349"/>
                    <a:pt x="1768" y="8418"/>
                    <a:pt x="4136" y="8584"/>
                  </a:cubicBezTo>
                  <a:cubicBezTo>
                    <a:pt x="4238" y="8592"/>
                    <a:pt x="4340" y="8595"/>
                    <a:pt x="4440" y="8595"/>
                  </a:cubicBezTo>
                  <a:cubicBezTo>
                    <a:pt x="6679" y="8595"/>
                    <a:pt x="8580" y="6848"/>
                    <a:pt x="8740" y="4582"/>
                  </a:cubicBezTo>
                  <a:cubicBezTo>
                    <a:pt x="8906" y="2213"/>
                    <a:pt x="7139" y="178"/>
                    <a:pt x="4770" y="12"/>
                  </a:cubicBezTo>
                  <a:cubicBezTo>
                    <a:pt x="4667" y="4"/>
                    <a:pt x="4563" y="1"/>
                    <a:pt x="4461" y="1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2122;p50">
              <a:extLst>
                <a:ext uri="{FF2B5EF4-FFF2-40B4-BE49-F238E27FC236}">
                  <a16:creationId xmlns:a16="http://schemas.microsoft.com/office/drawing/2014/main" id="{2CED9A59-C424-62DE-224D-679ABCA9B755}"/>
                </a:ext>
              </a:extLst>
            </p:cNvPr>
            <p:cNvSpPr/>
            <p:nvPr/>
          </p:nvSpPr>
          <p:spPr>
            <a:xfrm>
              <a:off x="-2637550" y="2414675"/>
              <a:ext cx="439500" cy="333600"/>
            </a:xfrm>
            <a:custGeom>
              <a:avLst/>
              <a:gdLst/>
              <a:ahLst/>
              <a:cxnLst/>
              <a:rect l="l" t="t" r="r" b="b"/>
              <a:pathLst>
                <a:path w="17580" h="13344" extrusionOk="0">
                  <a:moveTo>
                    <a:pt x="8807" y="0"/>
                  </a:moveTo>
                  <a:cubicBezTo>
                    <a:pt x="4904" y="0"/>
                    <a:pt x="1568" y="2169"/>
                    <a:pt x="1" y="5337"/>
                  </a:cubicBezTo>
                  <a:lnTo>
                    <a:pt x="1" y="9340"/>
                  </a:lnTo>
                  <a:cubicBezTo>
                    <a:pt x="1" y="11542"/>
                    <a:pt x="1802" y="13343"/>
                    <a:pt x="4004" y="13343"/>
                  </a:cubicBezTo>
                  <a:lnTo>
                    <a:pt x="13577" y="13343"/>
                  </a:lnTo>
                  <a:cubicBezTo>
                    <a:pt x="15812" y="13343"/>
                    <a:pt x="17580" y="11542"/>
                    <a:pt x="17580" y="9340"/>
                  </a:cubicBezTo>
                  <a:lnTo>
                    <a:pt x="17580" y="5337"/>
                  </a:lnTo>
                  <a:cubicBezTo>
                    <a:pt x="16012" y="2169"/>
                    <a:pt x="12676" y="0"/>
                    <a:pt x="8807" y="0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2123;p50">
              <a:extLst>
                <a:ext uri="{FF2B5EF4-FFF2-40B4-BE49-F238E27FC236}">
                  <a16:creationId xmlns:a16="http://schemas.microsoft.com/office/drawing/2014/main" id="{81096AC6-CDF9-1E26-985C-83B7B0B449FC}"/>
                </a:ext>
              </a:extLst>
            </p:cNvPr>
            <p:cNvSpPr/>
            <p:nvPr/>
          </p:nvSpPr>
          <p:spPr>
            <a:xfrm>
              <a:off x="-2749300" y="1785875"/>
              <a:ext cx="1042450" cy="132625"/>
            </a:xfrm>
            <a:custGeom>
              <a:avLst/>
              <a:gdLst/>
              <a:ahLst/>
              <a:cxnLst/>
              <a:rect l="l" t="t" r="r" b="b"/>
              <a:pathLst>
                <a:path w="41698" h="5305" extrusionOk="0">
                  <a:moveTo>
                    <a:pt x="3870" y="1"/>
                  </a:moveTo>
                  <a:cubicBezTo>
                    <a:pt x="1769" y="1"/>
                    <a:pt x="1" y="1769"/>
                    <a:pt x="1" y="3904"/>
                  </a:cubicBezTo>
                  <a:lnTo>
                    <a:pt x="1" y="5305"/>
                  </a:lnTo>
                  <a:lnTo>
                    <a:pt x="41697" y="5305"/>
                  </a:lnTo>
                  <a:lnTo>
                    <a:pt x="41697" y="3904"/>
                  </a:lnTo>
                  <a:cubicBezTo>
                    <a:pt x="41697" y="1769"/>
                    <a:pt x="39963" y="1"/>
                    <a:pt x="378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2124;p50">
              <a:extLst>
                <a:ext uri="{FF2B5EF4-FFF2-40B4-BE49-F238E27FC236}">
                  <a16:creationId xmlns:a16="http://schemas.microsoft.com/office/drawing/2014/main" id="{57A5C42B-A647-290C-0D0B-C9033C093700}"/>
                </a:ext>
              </a:extLst>
            </p:cNvPr>
            <p:cNvSpPr/>
            <p:nvPr/>
          </p:nvSpPr>
          <p:spPr>
            <a:xfrm>
              <a:off x="-2149700" y="1813400"/>
              <a:ext cx="79250" cy="79250"/>
            </a:xfrm>
            <a:custGeom>
              <a:avLst/>
              <a:gdLst/>
              <a:ahLst/>
              <a:cxnLst/>
              <a:rect l="l" t="t" r="r" b="b"/>
              <a:pathLst>
                <a:path w="3170" h="3170" extrusionOk="0">
                  <a:moveTo>
                    <a:pt x="1568" y="1"/>
                  </a:moveTo>
                  <a:cubicBezTo>
                    <a:pt x="701" y="1"/>
                    <a:pt x="1" y="701"/>
                    <a:pt x="1" y="1569"/>
                  </a:cubicBezTo>
                  <a:cubicBezTo>
                    <a:pt x="1" y="2436"/>
                    <a:pt x="701" y="3170"/>
                    <a:pt x="1568" y="3170"/>
                  </a:cubicBezTo>
                  <a:cubicBezTo>
                    <a:pt x="2469" y="3170"/>
                    <a:pt x="3170" y="2436"/>
                    <a:pt x="3170" y="1569"/>
                  </a:cubicBezTo>
                  <a:cubicBezTo>
                    <a:pt x="3170" y="701"/>
                    <a:pt x="2469" y="1"/>
                    <a:pt x="1568" y="1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2125;p50">
              <a:extLst>
                <a:ext uri="{FF2B5EF4-FFF2-40B4-BE49-F238E27FC236}">
                  <a16:creationId xmlns:a16="http://schemas.microsoft.com/office/drawing/2014/main" id="{E3D03B22-272E-1416-BA6C-7004A256D60A}"/>
                </a:ext>
              </a:extLst>
            </p:cNvPr>
            <p:cNvSpPr/>
            <p:nvPr/>
          </p:nvSpPr>
          <p:spPr>
            <a:xfrm>
              <a:off x="-2003750" y="1813400"/>
              <a:ext cx="79250" cy="79250"/>
            </a:xfrm>
            <a:custGeom>
              <a:avLst/>
              <a:gdLst/>
              <a:ahLst/>
              <a:cxnLst/>
              <a:rect l="l" t="t" r="r" b="b"/>
              <a:pathLst>
                <a:path w="3170" h="3170" extrusionOk="0">
                  <a:moveTo>
                    <a:pt x="1568" y="1"/>
                  </a:moveTo>
                  <a:cubicBezTo>
                    <a:pt x="701" y="1"/>
                    <a:pt x="0" y="701"/>
                    <a:pt x="0" y="1569"/>
                  </a:cubicBezTo>
                  <a:cubicBezTo>
                    <a:pt x="0" y="2436"/>
                    <a:pt x="701" y="3170"/>
                    <a:pt x="1568" y="3170"/>
                  </a:cubicBezTo>
                  <a:cubicBezTo>
                    <a:pt x="2469" y="3170"/>
                    <a:pt x="3169" y="2436"/>
                    <a:pt x="3169" y="1569"/>
                  </a:cubicBezTo>
                  <a:cubicBezTo>
                    <a:pt x="3169" y="701"/>
                    <a:pt x="2469" y="1"/>
                    <a:pt x="1568" y="1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2126;p50">
              <a:extLst>
                <a:ext uri="{FF2B5EF4-FFF2-40B4-BE49-F238E27FC236}">
                  <a16:creationId xmlns:a16="http://schemas.microsoft.com/office/drawing/2014/main" id="{462F6EFC-97D5-D78F-04BC-A15DFC75A9F3}"/>
                </a:ext>
              </a:extLst>
            </p:cNvPr>
            <p:cNvSpPr/>
            <p:nvPr/>
          </p:nvSpPr>
          <p:spPr>
            <a:xfrm>
              <a:off x="-1857825" y="1813400"/>
              <a:ext cx="79250" cy="79250"/>
            </a:xfrm>
            <a:custGeom>
              <a:avLst/>
              <a:gdLst/>
              <a:ahLst/>
              <a:cxnLst/>
              <a:rect l="l" t="t" r="r" b="b"/>
              <a:pathLst>
                <a:path w="3170" h="3170" extrusionOk="0">
                  <a:moveTo>
                    <a:pt x="1568" y="1"/>
                  </a:moveTo>
                  <a:cubicBezTo>
                    <a:pt x="701" y="1"/>
                    <a:pt x="1" y="701"/>
                    <a:pt x="1" y="1569"/>
                  </a:cubicBezTo>
                  <a:cubicBezTo>
                    <a:pt x="1" y="2436"/>
                    <a:pt x="701" y="3170"/>
                    <a:pt x="1568" y="3170"/>
                  </a:cubicBezTo>
                  <a:cubicBezTo>
                    <a:pt x="2469" y="3170"/>
                    <a:pt x="3170" y="2436"/>
                    <a:pt x="3170" y="1569"/>
                  </a:cubicBezTo>
                  <a:cubicBezTo>
                    <a:pt x="3170" y="701"/>
                    <a:pt x="2469" y="1"/>
                    <a:pt x="1568" y="1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2127;p50">
              <a:extLst>
                <a:ext uri="{FF2B5EF4-FFF2-40B4-BE49-F238E27FC236}">
                  <a16:creationId xmlns:a16="http://schemas.microsoft.com/office/drawing/2014/main" id="{B2C7D8D3-0A3F-F78E-B5F7-F0331AD665A8}"/>
                </a:ext>
              </a:extLst>
            </p:cNvPr>
            <p:cNvSpPr/>
            <p:nvPr/>
          </p:nvSpPr>
          <p:spPr>
            <a:xfrm>
              <a:off x="-2624200" y="2876675"/>
              <a:ext cx="412825" cy="37550"/>
            </a:xfrm>
            <a:custGeom>
              <a:avLst/>
              <a:gdLst/>
              <a:ahLst/>
              <a:cxnLst/>
              <a:rect l="l" t="t" r="r" b="b"/>
              <a:pathLst>
                <a:path w="16513" h="1502" extrusionOk="0">
                  <a:moveTo>
                    <a:pt x="768" y="0"/>
                  </a:moveTo>
                  <a:cubicBezTo>
                    <a:pt x="334" y="0"/>
                    <a:pt x="0" y="334"/>
                    <a:pt x="0" y="734"/>
                  </a:cubicBezTo>
                  <a:cubicBezTo>
                    <a:pt x="0" y="1168"/>
                    <a:pt x="334" y="1501"/>
                    <a:pt x="768" y="1501"/>
                  </a:cubicBezTo>
                  <a:lnTo>
                    <a:pt x="15778" y="1501"/>
                  </a:lnTo>
                  <a:cubicBezTo>
                    <a:pt x="16179" y="1501"/>
                    <a:pt x="16512" y="1168"/>
                    <a:pt x="16512" y="734"/>
                  </a:cubicBezTo>
                  <a:cubicBezTo>
                    <a:pt x="16512" y="334"/>
                    <a:pt x="16179" y="0"/>
                    <a:pt x="15778" y="0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2128;p50">
              <a:extLst>
                <a:ext uri="{FF2B5EF4-FFF2-40B4-BE49-F238E27FC236}">
                  <a16:creationId xmlns:a16="http://schemas.microsoft.com/office/drawing/2014/main" id="{9731E632-17C8-4C0F-2B6F-FD67620D2FBB}"/>
                </a:ext>
              </a:extLst>
            </p:cNvPr>
            <p:cNvSpPr/>
            <p:nvPr/>
          </p:nvSpPr>
          <p:spPr>
            <a:xfrm>
              <a:off x="-2624200" y="2952550"/>
              <a:ext cx="412825" cy="37550"/>
            </a:xfrm>
            <a:custGeom>
              <a:avLst/>
              <a:gdLst/>
              <a:ahLst/>
              <a:cxnLst/>
              <a:rect l="l" t="t" r="r" b="b"/>
              <a:pathLst>
                <a:path w="16513" h="1502" extrusionOk="0">
                  <a:moveTo>
                    <a:pt x="768" y="1"/>
                  </a:moveTo>
                  <a:cubicBezTo>
                    <a:pt x="334" y="1"/>
                    <a:pt x="0" y="334"/>
                    <a:pt x="0" y="768"/>
                  </a:cubicBezTo>
                  <a:cubicBezTo>
                    <a:pt x="0" y="1168"/>
                    <a:pt x="334" y="1502"/>
                    <a:pt x="768" y="1502"/>
                  </a:cubicBezTo>
                  <a:lnTo>
                    <a:pt x="15778" y="1502"/>
                  </a:lnTo>
                  <a:cubicBezTo>
                    <a:pt x="16179" y="1502"/>
                    <a:pt x="16512" y="1168"/>
                    <a:pt x="16512" y="768"/>
                  </a:cubicBezTo>
                  <a:cubicBezTo>
                    <a:pt x="16512" y="334"/>
                    <a:pt x="16179" y="1"/>
                    <a:pt x="15778" y="1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2129;p50">
              <a:extLst>
                <a:ext uri="{FF2B5EF4-FFF2-40B4-BE49-F238E27FC236}">
                  <a16:creationId xmlns:a16="http://schemas.microsoft.com/office/drawing/2014/main" id="{88AC3F95-77E1-0F1B-8B3F-81F7946C1FB0}"/>
                </a:ext>
              </a:extLst>
            </p:cNvPr>
            <p:cNvSpPr/>
            <p:nvPr/>
          </p:nvSpPr>
          <p:spPr>
            <a:xfrm>
              <a:off x="-2624200" y="3028450"/>
              <a:ext cx="412825" cy="37550"/>
            </a:xfrm>
            <a:custGeom>
              <a:avLst/>
              <a:gdLst/>
              <a:ahLst/>
              <a:cxnLst/>
              <a:rect l="l" t="t" r="r" b="b"/>
              <a:pathLst>
                <a:path w="16513" h="1502" extrusionOk="0">
                  <a:moveTo>
                    <a:pt x="768" y="0"/>
                  </a:moveTo>
                  <a:cubicBezTo>
                    <a:pt x="334" y="0"/>
                    <a:pt x="0" y="334"/>
                    <a:pt x="0" y="767"/>
                  </a:cubicBezTo>
                  <a:cubicBezTo>
                    <a:pt x="0" y="1168"/>
                    <a:pt x="334" y="1501"/>
                    <a:pt x="768" y="1501"/>
                  </a:cubicBezTo>
                  <a:lnTo>
                    <a:pt x="15778" y="1501"/>
                  </a:lnTo>
                  <a:cubicBezTo>
                    <a:pt x="16179" y="1501"/>
                    <a:pt x="16512" y="1168"/>
                    <a:pt x="16512" y="767"/>
                  </a:cubicBezTo>
                  <a:cubicBezTo>
                    <a:pt x="16512" y="334"/>
                    <a:pt x="16179" y="0"/>
                    <a:pt x="15778" y="0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2130;p50">
              <a:extLst>
                <a:ext uri="{FF2B5EF4-FFF2-40B4-BE49-F238E27FC236}">
                  <a16:creationId xmlns:a16="http://schemas.microsoft.com/office/drawing/2014/main" id="{3178318C-7E33-C001-BBE7-8118B56E1E1E}"/>
                </a:ext>
              </a:extLst>
            </p:cNvPr>
            <p:cNvSpPr/>
            <p:nvPr/>
          </p:nvSpPr>
          <p:spPr>
            <a:xfrm>
              <a:off x="-2125525" y="2786600"/>
              <a:ext cx="322775" cy="323600"/>
            </a:xfrm>
            <a:custGeom>
              <a:avLst/>
              <a:gdLst/>
              <a:ahLst/>
              <a:cxnLst/>
              <a:rect l="l" t="t" r="r" b="b"/>
              <a:pathLst>
                <a:path w="12911" h="12944" extrusionOk="0">
                  <a:moveTo>
                    <a:pt x="6439" y="1"/>
                  </a:moveTo>
                  <a:cubicBezTo>
                    <a:pt x="2870" y="1"/>
                    <a:pt x="1" y="2903"/>
                    <a:pt x="1" y="6472"/>
                  </a:cubicBezTo>
                  <a:cubicBezTo>
                    <a:pt x="1" y="10041"/>
                    <a:pt x="2870" y="12943"/>
                    <a:pt x="6439" y="12943"/>
                  </a:cubicBezTo>
                  <a:cubicBezTo>
                    <a:pt x="10041" y="12943"/>
                    <a:pt x="12910" y="10041"/>
                    <a:pt x="12910" y="6472"/>
                  </a:cubicBezTo>
                  <a:cubicBezTo>
                    <a:pt x="12910" y="2903"/>
                    <a:pt x="10041" y="1"/>
                    <a:pt x="6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2131;p50">
              <a:extLst>
                <a:ext uri="{FF2B5EF4-FFF2-40B4-BE49-F238E27FC236}">
                  <a16:creationId xmlns:a16="http://schemas.microsoft.com/office/drawing/2014/main" id="{F385F93E-840F-36AA-24BE-CFDDE4EADDFB}"/>
                </a:ext>
              </a:extLst>
            </p:cNvPr>
            <p:cNvSpPr/>
            <p:nvPr/>
          </p:nvSpPr>
          <p:spPr>
            <a:xfrm>
              <a:off x="-2095500" y="2816625"/>
              <a:ext cx="262725" cy="263550"/>
            </a:xfrm>
            <a:custGeom>
              <a:avLst/>
              <a:gdLst/>
              <a:ahLst/>
              <a:cxnLst/>
              <a:rect l="l" t="t" r="r" b="b"/>
              <a:pathLst>
                <a:path w="10509" h="10542" extrusionOk="0">
                  <a:moveTo>
                    <a:pt x="5238" y="1"/>
                  </a:moveTo>
                  <a:cubicBezTo>
                    <a:pt x="2369" y="1"/>
                    <a:pt x="1" y="2369"/>
                    <a:pt x="1" y="5271"/>
                  </a:cubicBezTo>
                  <a:cubicBezTo>
                    <a:pt x="1" y="8173"/>
                    <a:pt x="2369" y="10541"/>
                    <a:pt x="5238" y="10541"/>
                  </a:cubicBezTo>
                  <a:cubicBezTo>
                    <a:pt x="8140" y="10541"/>
                    <a:pt x="10508" y="8173"/>
                    <a:pt x="10508" y="5271"/>
                  </a:cubicBezTo>
                  <a:cubicBezTo>
                    <a:pt x="10508" y="2369"/>
                    <a:pt x="8140" y="1"/>
                    <a:pt x="52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2132;p50">
              <a:extLst>
                <a:ext uri="{FF2B5EF4-FFF2-40B4-BE49-F238E27FC236}">
                  <a16:creationId xmlns:a16="http://schemas.microsoft.com/office/drawing/2014/main" id="{FD33CDEF-CF9C-F292-9345-B158A2F6231D}"/>
                </a:ext>
              </a:extLst>
            </p:cNvPr>
            <p:cNvSpPr/>
            <p:nvPr/>
          </p:nvSpPr>
          <p:spPr>
            <a:xfrm>
              <a:off x="-2042125" y="2839150"/>
              <a:ext cx="156800" cy="217675"/>
            </a:xfrm>
            <a:custGeom>
              <a:avLst/>
              <a:gdLst/>
              <a:ahLst/>
              <a:cxnLst/>
              <a:rect l="l" t="t" r="r" b="b"/>
              <a:pathLst>
                <a:path w="6272" h="8707" extrusionOk="0">
                  <a:moveTo>
                    <a:pt x="2402" y="2202"/>
                  </a:moveTo>
                  <a:cubicBezTo>
                    <a:pt x="2803" y="2235"/>
                    <a:pt x="3170" y="2235"/>
                    <a:pt x="3537" y="2235"/>
                  </a:cubicBezTo>
                  <a:cubicBezTo>
                    <a:pt x="3670" y="2235"/>
                    <a:pt x="3770" y="2335"/>
                    <a:pt x="3903" y="2369"/>
                  </a:cubicBezTo>
                  <a:cubicBezTo>
                    <a:pt x="4204" y="2502"/>
                    <a:pt x="4337" y="2702"/>
                    <a:pt x="4337" y="3036"/>
                  </a:cubicBezTo>
                  <a:cubicBezTo>
                    <a:pt x="4337" y="3336"/>
                    <a:pt x="4170" y="3536"/>
                    <a:pt x="3870" y="3669"/>
                  </a:cubicBezTo>
                  <a:cubicBezTo>
                    <a:pt x="3537" y="3836"/>
                    <a:pt x="3170" y="3836"/>
                    <a:pt x="2769" y="3836"/>
                  </a:cubicBezTo>
                  <a:lnTo>
                    <a:pt x="2402" y="3836"/>
                  </a:lnTo>
                  <a:lnTo>
                    <a:pt x="2402" y="2202"/>
                  </a:lnTo>
                  <a:close/>
                  <a:moveTo>
                    <a:pt x="2937" y="4682"/>
                  </a:moveTo>
                  <a:cubicBezTo>
                    <a:pt x="3201" y="4682"/>
                    <a:pt x="3463" y="4698"/>
                    <a:pt x="3737" y="4737"/>
                  </a:cubicBezTo>
                  <a:cubicBezTo>
                    <a:pt x="3903" y="4770"/>
                    <a:pt x="4070" y="4837"/>
                    <a:pt x="4237" y="4904"/>
                  </a:cubicBezTo>
                  <a:cubicBezTo>
                    <a:pt x="4537" y="5037"/>
                    <a:pt x="4671" y="5237"/>
                    <a:pt x="4671" y="5571"/>
                  </a:cubicBezTo>
                  <a:cubicBezTo>
                    <a:pt x="4671" y="5904"/>
                    <a:pt x="4504" y="6138"/>
                    <a:pt x="4204" y="6238"/>
                  </a:cubicBezTo>
                  <a:cubicBezTo>
                    <a:pt x="3837" y="6405"/>
                    <a:pt x="3436" y="6471"/>
                    <a:pt x="3036" y="6471"/>
                  </a:cubicBezTo>
                  <a:lnTo>
                    <a:pt x="2402" y="6471"/>
                  </a:lnTo>
                  <a:cubicBezTo>
                    <a:pt x="2402" y="5838"/>
                    <a:pt x="2402" y="5237"/>
                    <a:pt x="2369" y="4704"/>
                  </a:cubicBezTo>
                  <a:cubicBezTo>
                    <a:pt x="2562" y="4690"/>
                    <a:pt x="2750" y="4682"/>
                    <a:pt x="2937" y="4682"/>
                  </a:cubicBezTo>
                  <a:close/>
                  <a:moveTo>
                    <a:pt x="1602" y="0"/>
                  </a:moveTo>
                  <a:lnTo>
                    <a:pt x="1602" y="1334"/>
                  </a:lnTo>
                  <a:lnTo>
                    <a:pt x="1" y="1334"/>
                  </a:lnTo>
                  <a:lnTo>
                    <a:pt x="1" y="2202"/>
                  </a:lnTo>
                  <a:lnTo>
                    <a:pt x="668" y="2202"/>
                  </a:lnTo>
                  <a:cubicBezTo>
                    <a:pt x="968" y="2202"/>
                    <a:pt x="1068" y="2369"/>
                    <a:pt x="1068" y="2635"/>
                  </a:cubicBezTo>
                  <a:lnTo>
                    <a:pt x="1068" y="4237"/>
                  </a:lnTo>
                  <a:lnTo>
                    <a:pt x="1068" y="6071"/>
                  </a:lnTo>
                  <a:cubicBezTo>
                    <a:pt x="1068" y="6305"/>
                    <a:pt x="1001" y="6405"/>
                    <a:pt x="735" y="6405"/>
                  </a:cubicBezTo>
                  <a:lnTo>
                    <a:pt x="167" y="6405"/>
                  </a:lnTo>
                  <a:cubicBezTo>
                    <a:pt x="134" y="6738"/>
                    <a:pt x="34" y="7039"/>
                    <a:pt x="1" y="7372"/>
                  </a:cubicBezTo>
                  <a:lnTo>
                    <a:pt x="1635" y="7372"/>
                  </a:lnTo>
                  <a:lnTo>
                    <a:pt x="1635" y="8706"/>
                  </a:lnTo>
                  <a:lnTo>
                    <a:pt x="2402" y="8706"/>
                  </a:lnTo>
                  <a:lnTo>
                    <a:pt x="2402" y="7372"/>
                  </a:lnTo>
                  <a:lnTo>
                    <a:pt x="3036" y="7372"/>
                  </a:lnTo>
                  <a:lnTo>
                    <a:pt x="3036" y="8706"/>
                  </a:lnTo>
                  <a:lnTo>
                    <a:pt x="3837" y="8706"/>
                  </a:lnTo>
                  <a:lnTo>
                    <a:pt x="3837" y="7405"/>
                  </a:lnTo>
                  <a:cubicBezTo>
                    <a:pt x="4237" y="7339"/>
                    <a:pt x="4671" y="7305"/>
                    <a:pt x="5038" y="7172"/>
                  </a:cubicBezTo>
                  <a:cubicBezTo>
                    <a:pt x="5738" y="6972"/>
                    <a:pt x="6172" y="6505"/>
                    <a:pt x="6238" y="5804"/>
                  </a:cubicBezTo>
                  <a:cubicBezTo>
                    <a:pt x="6272" y="5704"/>
                    <a:pt x="6272" y="5571"/>
                    <a:pt x="6272" y="5504"/>
                  </a:cubicBezTo>
                  <a:cubicBezTo>
                    <a:pt x="6272" y="4737"/>
                    <a:pt x="5938" y="4237"/>
                    <a:pt x="5204" y="4036"/>
                  </a:cubicBezTo>
                  <a:cubicBezTo>
                    <a:pt x="5171" y="4003"/>
                    <a:pt x="5171" y="4003"/>
                    <a:pt x="5104" y="4003"/>
                  </a:cubicBezTo>
                  <a:lnTo>
                    <a:pt x="5104" y="3970"/>
                  </a:lnTo>
                  <a:cubicBezTo>
                    <a:pt x="5738" y="3536"/>
                    <a:pt x="5938" y="2836"/>
                    <a:pt x="5671" y="2168"/>
                  </a:cubicBezTo>
                  <a:cubicBezTo>
                    <a:pt x="5505" y="1801"/>
                    <a:pt x="5171" y="1568"/>
                    <a:pt x="4771" y="1468"/>
                  </a:cubicBezTo>
                  <a:cubicBezTo>
                    <a:pt x="4504" y="1368"/>
                    <a:pt x="4204" y="1334"/>
                    <a:pt x="3903" y="1301"/>
                  </a:cubicBezTo>
                  <a:cubicBezTo>
                    <a:pt x="3870" y="1301"/>
                    <a:pt x="3837" y="1301"/>
                    <a:pt x="3837" y="1201"/>
                  </a:cubicBezTo>
                  <a:lnTo>
                    <a:pt x="3837" y="667"/>
                  </a:lnTo>
                  <a:lnTo>
                    <a:pt x="3837" y="0"/>
                  </a:lnTo>
                  <a:lnTo>
                    <a:pt x="3036" y="0"/>
                  </a:lnTo>
                  <a:lnTo>
                    <a:pt x="3036" y="1301"/>
                  </a:lnTo>
                  <a:lnTo>
                    <a:pt x="2402" y="1301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2133;p50">
              <a:extLst>
                <a:ext uri="{FF2B5EF4-FFF2-40B4-BE49-F238E27FC236}">
                  <a16:creationId xmlns:a16="http://schemas.microsoft.com/office/drawing/2014/main" id="{8B508929-85E3-0200-F1D7-36125608DE7F}"/>
                </a:ext>
              </a:extLst>
            </p:cNvPr>
            <p:cNvSpPr/>
            <p:nvPr/>
          </p:nvSpPr>
          <p:spPr>
            <a:xfrm>
              <a:off x="-1933700" y="3732275"/>
              <a:ext cx="617950" cy="619650"/>
            </a:xfrm>
            <a:custGeom>
              <a:avLst/>
              <a:gdLst/>
              <a:ahLst/>
              <a:cxnLst/>
              <a:rect l="l" t="t" r="r" b="b"/>
              <a:pathLst>
                <a:path w="24718" h="24786" extrusionOk="0">
                  <a:moveTo>
                    <a:pt x="12009" y="1168"/>
                  </a:moveTo>
                  <a:lnTo>
                    <a:pt x="12009" y="4704"/>
                  </a:lnTo>
                  <a:cubicBezTo>
                    <a:pt x="11075" y="4704"/>
                    <a:pt x="10174" y="4704"/>
                    <a:pt x="9340" y="4804"/>
                  </a:cubicBezTo>
                  <a:cubicBezTo>
                    <a:pt x="10307" y="3136"/>
                    <a:pt x="11375" y="1869"/>
                    <a:pt x="12009" y="1168"/>
                  </a:cubicBezTo>
                  <a:close/>
                  <a:moveTo>
                    <a:pt x="12709" y="968"/>
                  </a:moveTo>
                  <a:cubicBezTo>
                    <a:pt x="13343" y="1602"/>
                    <a:pt x="14577" y="3003"/>
                    <a:pt x="15711" y="4971"/>
                  </a:cubicBezTo>
                  <a:cubicBezTo>
                    <a:pt x="14677" y="4838"/>
                    <a:pt x="13677" y="4771"/>
                    <a:pt x="12709" y="4704"/>
                  </a:cubicBezTo>
                  <a:lnTo>
                    <a:pt x="12709" y="968"/>
                  </a:lnTo>
                  <a:close/>
                  <a:moveTo>
                    <a:pt x="11241" y="968"/>
                  </a:moveTo>
                  <a:lnTo>
                    <a:pt x="11241" y="968"/>
                  </a:lnTo>
                  <a:cubicBezTo>
                    <a:pt x="10508" y="1769"/>
                    <a:pt x="9407" y="3103"/>
                    <a:pt x="8506" y="4838"/>
                  </a:cubicBezTo>
                  <a:cubicBezTo>
                    <a:pt x="7205" y="4971"/>
                    <a:pt x="6038" y="5171"/>
                    <a:pt x="5004" y="5371"/>
                  </a:cubicBezTo>
                  <a:cubicBezTo>
                    <a:pt x="6505" y="3270"/>
                    <a:pt x="8673" y="1669"/>
                    <a:pt x="11241" y="968"/>
                  </a:cubicBezTo>
                  <a:close/>
                  <a:moveTo>
                    <a:pt x="13710" y="968"/>
                  </a:moveTo>
                  <a:lnTo>
                    <a:pt x="13710" y="968"/>
                  </a:lnTo>
                  <a:cubicBezTo>
                    <a:pt x="16412" y="1769"/>
                    <a:pt x="18713" y="3503"/>
                    <a:pt x="20215" y="5805"/>
                  </a:cubicBezTo>
                  <a:cubicBezTo>
                    <a:pt x="18914" y="5471"/>
                    <a:pt x="17713" y="5204"/>
                    <a:pt x="16579" y="5104"/>
                  </a:cubicBezTo>
                  <a:cubicBezTo>
                    <a:pt x="15611" y="3203"/>
                    <a:pt x="14444" y="1802"/>
                    <a:pt x="13710" y="968"/>
                  </a:cubicBezTo>
                  <a:close/>
                  <a:moveTo>
                    <a:pt x="8506" y="1335"/>
                  </a:moveTo>
                  <a:lnTo>
                    <a:pt x="8506" y="1335"/>
                  </a:lnTo>
                  <a:cubicBezTo>
                    <a:pt x="6672" y="2369"/>
                    <a:pt x="5104" y="3837"/>
                    <a:pt x="4003" y="5638"/>
                  </a:cubicBezTo>
                  <a:cubicBezTo>
                    <a:pt x="3436" y="5772"/>
                    <a:pt x="3002" y="5938"/>
                    <a:pt x="2535" y="6038"/>
                  </a:cubicBezTo>
                  <a:cubicBezTo>
                    <a:pt x="3936" y="3870"/>
                    <a:pt x="6038" y="2202"/>
                    <a:pt x="8506" y="1335"/>
                  </a:cubicBezTo>
                  <a:close/>
                  <a:moveTo>
                    <a:pt x="16845" y="1569"/>
                  </a:moveTo>
                  <a:lnTo>
                    <a:pt x="16845" y="1569"/>
                  </a:lnTo>
                  <a:cubicBezTo>
                    <a:pt x="19180" y="2536"/>
                    <a:pt x="21082" y="4204"/>
                    <a:pt x="22349" y="6339"/>
                  </a:cubicBezTo>
                  <a:cubicBezTo>
                    <a:pt x="21916" y="6205"/>
                    <a:pt x="21549" y="6072"/>
                    <a:pt x="21115" y="6005"/>
                  </a:cubicBezTo>
                  <a:cubicBezTo>
                    <a:pt x="20081" y="4170"/>
                    <a:pt x="18580" y="2669"/>
                    <a:pt x="16845" y="1569"/>
                  </a:cubicBezTo>
                  <a:close/>
                  <a:moveTo>
                    <a:pt x="3503" y="6472"/>
                  </a:moveTo>
                  <a:cubicBezTo>
                    <a:pt x="2669" y="8107"/>
                    <a:pt x="2168" y="9941"/>
                    <a:pt x="2068" y="11876"/>
                  </a:cubicBezTo>
                  <a:lnTo>
                    <a:pt x="701" y="11876"/>
                  </a:lnTo>
                  <a:cubicBezTo>
                    <a:pt x="767" y="10108"/>
                    <a:pt x="1234" y="8440"/>
                    <a:pt x="2002" y="6972"/>
                  </a:cubicBezTo>
                  <a:cubicBezTo>
                    <a:pt x="2402" y="6806"/>
                    <a:pt x="2902" y="6639"/>
                    <a:pt x="3503" y="6472"/>
                  </a:cubicBezTo>
                  <a:close/>
                  <a:moveTo>
                    <a:pt x="8106" y="5538"/>
                  </a:moveTo>
                  <a:cubicBezTo>
                    <a:pt x="7272" y="7273"/>
                    <a:pt x="6672" y="9307"/>
                    <a:pt x="6538" y="11642"/>
                  </a:cubicBezTo>
                  <a:lnTo>
                    <a:pt x="6538" y="11876"/>
                  </a:lnTo>
                  <a:lnTo>
                    <a:pt x="2769" y="11876"/>
                  </a:lnTo>
                  <a:cubicBezTo>
                    <a:pt x="2869" y="9808"/>
                    <a:pt x="3469" y="7873"/>
                    <a:pt x="4437" y="6205"/>
                  </a:cubicBezTo>
                  <a:cubicBezTo>
                    <a:pt x="5137" y="6038"/>
                    <a:pt x="5871" y="5872"/>
                    <a:pt x="6672" y="5772"/>
                  </a:cubicBezTo>
                  <a:cubicBezTo>
                    <a:pt x="7139" y="5671"/>
                    <a:pt x="7639" y="5638"/>
                    <a:pt x="8106" y="5538"/>
                  </a:cubicBezTo>
                  <a:close/>
                  <a:moveTo>
                    <a:pt x="12009" y="5371"/>
                  </a:moveTo>
                  <a:lnTo>
                    <a:pt x="12009" y="11876"/>
                  </a:lnTo>
                  <a:lnTo>
                    <a:pt x="7205" y="11876"/>
                  </a:lnTo>
                  <a:lnTo>
                    <a:pt x="7205" y="11676"/>
                  </a:lnTo>
                  <a:cubicBezTo>
                    <a:pt x="7339" y="9307"/>
                    <a:pt x="8039" y="7206"/>
                    <a:pt x="8906" y="5471"/>
                  </a:cubicBezTo>
                  <a:cubicBezTo>
                    <a:pt x="9874" y="5438"/>
                    <a:pt x="10908" y="5371"/>
                    <a:pt x="12009" y="5371"/>
                  </a:cubicBezTo>
                  <a:close/>
                  <a:moveTo>
                    <a:pt x="12709" y="5438"/>
                  </a:moveTo>
                  <a:cubicBezTo>
                    <a:pt x="13743" y="5471"/>
                    <a:pt x="14877" y="5538"/>
                    <a:pt x="16078" y="5705"/>
                  </a:cubicBezTo>
                  <a:cubicBezTo>
                    <a:pt x="16912" y="7373"/>
                    <a:pt x="17579" y="9407"/>
                    <a:pt x="17713" y="11676"/>
                  </a:cubicBezTo>
                  <a:lnTo>
                    <a:pt x="17713" y="11876"/>
                  </a:lnTo>
                  <a:lnTo>
                    <a:pt x="12709" y="11876"/>
                  </a:lnTo>
                  <a:lnTo>
                    <a:pt x="12709" y="5438"/>
                  </a:lnTo>
                  <a:close/>
                  <a:moveTo>
                    <a:pt x="16912" y="5838"/>
                  </a:moveTo>
                  <a:lnTo>
                    <a:pt x="16912" y="5838"/>
                  </a:lnTo>
                  <a:cubicBezTo>
                    <a:pt x="18113" y="6005"/>
                    <a:pt x="19381" y="6305"/>
                    <a:pt x="20682" y="6639"/>
                  </a:cubicBezTo>
                  <a:cubicBezTo>
                    <a:pt x="21549" y="8173"/>
                    <a:pt x="22049" y="9975"/>
                    <a:pt x="22116" y="11876"/>
                  </a:cubicBezTo>
                  <a:lnTo>
                    <a:pt x="18380" y="11876"/>
                  </a:lnTo>
                  <a:lnTo>
                    <a:pt x="18380" y="11642"/>
                  </a:lnTo>
                  <a:cubicBezTo>
                    <a:pt x="18280" y="9407"/>
                    <a:pt x="17679" y="7473"/>
                    <a:pt x="16912" y="5838"/>
                  </a:cubicBezTo>
                  <a:close/>
                  <a:moveTo>
                    <a:pt x="21616" y="6839"/>
                  </a:moveTo>
                  <a:lnTo>
                    <a:pt x="21616" y="6839"/>
                  </a:lnTo>
                  <a:cubicBezTo>
                    <a:pt x="22049" y="6972"/>
                    <a:pt x="22416" y="7106"/>
                    <a:pt x="22850" y="7206"/>
                  </a:cubicBezTo>
                  <a:cubicBezTo>
                    <a:pt x="23550" y="8640"/>
                    <a:pt x="23951" y="10208"/>
                    <a:pt x="24017" y="11876"/>
                  </a:cubicBezTo>
                  <a:lnTo>
                    <a:pt x="22850" y="11876"/>
                  </a:lnTo>
                  <a:cubicBezTo>
                    <a:pt x="22783" y="10108"/>
                    <a:pt x="22349" y="8373"/>
                    <a:pt x="21616" y="6839"/>
                  </a:cubicBezTo>
                  <a:close/>
                  <a:moveTo>
                    <a:pt x="2068" y="12610"/>
                  </a:moveTo>
                  <a:cubicBezTo>
                    <a:pt x="2135" y="14711"/>
                    <a:pt x="2702" y="16779"/>
                    <a:pt x="3669" y="18514"/>
                  </a:cubicBezTo>
                  <a:cubicBezTo>
                    <a:pt x="3202" y="18381"/>
                    <a:pt x="2702" y="18247"/>
                    <a:pt x="2202" y="18114"/>
                  </a:cubicBezTo>
                  <a:cubicBezTo>
                    <a:pt x="1301" y="16479"/>
                    <a:pt x="701" y="14611"/>
                    <a:pt x="667" y="12610"/>
                  </a:cubicBezTo>
                  <a:close/>
                  <a:moveTo>
                    <a:pt x="24017" y="12610"/>
                  </a:moveTo>
                  <a:cubicBezTo>
                    <a:pt x="23951" y="14711"/>
                    <a:pt x="23350" y="16713"/>
                    <a:pt x="22283" y="18447"/>
                  </a:cubicBezTo>
                  <a:cubicBezTo>
                    <a:pt x="21916" y="18547"/>
                    <a:pt x="21515" y="18681"/>
                    <a:pt x="21082" y="18814"/>
                  </a:cubicBezTo>
                  <a:cubicBezTo>
                    <a:pt x="22183" y="16980"/>
                    <a:pt x="22783" y="14845"/>
                    <a:pt x="22850" y="12610"/>
                  </a:cubicBezTo>
                  <a:close/>
                  <a:moveTo>
                    <a:pt x="6538" y="12610"/>
                  </a:moveTo>
                  <a:cubicBezTo>
                    <a:pt x="6571" y="14945"/>
                    <a:pt x="7205" y="17213"/>
                    <a:pt x="8406" y="19481"/>
                  </a:cubicBezTo>
                  <a:cubicBezTo>
                    <a:pt x="7239" y="19315"/>
                    <a:pt x="6004" y="19048"/>
                    <a:pt x="4670" y="18781"/>
                  </a:cubicBezTo>
                  <a:cubicBezTo>
                    <a:pt x="3503" y="16980"/>
                    <a:pt x="2835" y="14845"/>
                    <a:pt x="2769" y="12610"/>
                  </a:cubicBezTo>
                  <a:close/>
                  <a:moveTo>
                    <a:pt x="22149" y="12610"/>
                  </a:moveTo>
                  <a:cubicBezTo>
                    <a:pt x="22083" y="14978"/>
                    <a:pt x="21349" y="17213"/>
                    <a:pt x="20081" y="19048"/>
                  </a:cubicBezTo>
                  <a:cubicBezTo>
                    <a:pt x="19447" y="19214"/>
                    <a:pt x="18780" y="19348"/>
                    <a:pt x="18046" y="19481"/>
                  </a:cubicBezTo>
                  <a:cubicBezTo>
                    <a:pt x="17546" y="19548"/>
                    <a:pt x="17012" y="19648"/>
                    <a:pt x="16412" y="19681"/>
                  </a:cubicBezTo>
                  <a:cubicBezTo>
                    <a:pt x="17679" y="17346"/>
                    <a:pt x="18347" y="15011"/>
                    <a:pt x="18380" y="12610"/>
                  </a:cubicBezTo>
                  <a:close/>
                  <a:moveTo>
                    <a:pt x="12009" y="12610"/>
                  </a:moveTo>
                  <a:lnTo>
                    <a:pt x="12009" y="19815"/>
                  </a:lnTo>
                  <a:cubicBezTo>
                    <a:pt x="11108" y="19782"/>
                    <a:pt x="10207" y="19715"/>
                    <a:pt x="9240" y="19615"/>
                  </a:cubicBezTo>
                  <a:cubicBezTo>
                    <a:pt x="7939" y="17313"/>
                    <a:pt x="7272" y="14978"/>
                    <a:pt x="7239" y="12610"/>
                  </a:cubicBezTo>
                  <a:close/>
                  <a:moveTo>
                    <a:pt x="17713" y="12543"/>
                  </a:moveTo>
                  <a:cubicBezTo>
                    <a:pt x="17679" y="14978"/>
                    <a:pt x="16946" y="17346"/>
                    <a:pt x="15611" y="19715"/>
                  </a:cubicBezTo>
                  <a:cubicBezTo>
                    <a:pt x="14936" y="19790"/>
                    <a:pt x="14223" y="19827"/>
                    <a:pt x="13472" y="19827"/>
                  </a:cubicBezTo>
                  <a:cubicBezTo>
                    <a:pt x="13222" y="19827"/>
                    <a:pt x="12968" y="19823"/>
                    <a:pt x="12709" y="19815"/>
                  </a:cubicBezTo>
                  <a:lnTo>
                    <a:pt x="12709" y="12543"/>
                  </a:lnTo>
                  <a:close/>
                  <a:moveTo>
                    <a:pt x="21616" y="19315"/>
                  </a:moveTo>
                  <a:cubicBezTo>
                    <a:pt x="20415" y="20982"/>
                    <a:pt x="18780" y="22283"/>
                    <a:pt x="16845" y="23117"/>
                  </a:cubicBezTo>
                  <a:cubicBezTo>
                    <a:pt x="18280" y="22217"/>
                    <a:pt x="19547" y="21049"/>
                    <a:pt x="20515" y="19648"/>
                  </a:cubicBezTo>
                  <a:cubicBezTo>
                    <a:pt x="20915" y="19548"/>
                    <a:pt x="21282" y="19448"/>
                    <a:pt x="21616" y="19315"/>
                  </a:cubicBezTo>
                  <a:close/>
                  <a:moveTo>
                    <a:pt x="2769" y="19014"/>
                  </a:moveTo>
                  <a:cubicBezTo>
                    <a:pt x="3236" y="19148"/>
                    <a:pt x="3736" y="19281"/>
                    <a:pt x="4203" y="19381"/>
                  </a:cubicBezTo>
                  <a:cubicBezTo>
                    <a:pt x="5271" y="21016"/>
                    <a:pt x="6738" y="22383"/>
                    <a:pt x="8506" y="23351"/>
                  </a:cubicBezTo>
                  <a:cubicBezTo>
                    <a:pt x="6171" y="22517"/>
                    <a:pt x="4203" y="20982"/>
                    <a:pt x="2769" y="19014"/>
                  </a:cubicBezTo>
                  <a:close/>
                  <a:moveTo>
                    <a:pt x="9674" y="20349"/>
                  </a:moveTo>
                  <a:cubicBezTo>
                    <a:pt x="10508" y="20449"/>
                    <a:pt x="11241" y="20482"/>
                    <a:pt x="12009" y="20515"/>
                  </a:cubicBezTo>
                  <a:lnTo>
                    <a:pt x="12009" y="23451"/>
                  </a:lnTo>
                  <a:cubicBezTo>
                    <a:pt x="11075" y="22383"/>
                    <a:pt x="10341" y="21383"/>
                    <a:pt x="9674" y="20349"/>
                  </a:cubicBezTo>
                  <a:close/>
                  <a:moveTo>
                    <a:pt x="15178" y="20482"/>
                  </a:moveTo>
                  <a:cubicBezTo>
                    <a:pt x="14510" y="21549"/>
                    <a:pt x="13677" y="22650"/>
                    <a:pt x="12709" y="23684"/>
                  </a:cubicBezTo>
                  <a:lnTo>
                    <a:pt x="12709" y="20515"/>
                  </a:lnTo>
                  <a:lnTo>
                    <a:pt x="13210" y="20515"/>
                  </a:lnTo>
                  <a:cubicBezTo>
                    <a:pt x="13877" y="20515"/>
                    <a:pt x="14544" y="20482"/>
                    <a:pt x="15178" y="20482"/>
                  </a:cubicBezTo>
                  <a:close/>
                  <a:moveTo>
                    <a:pt x="5204" y="19648"/>
                  </a:moveTo>
                  <a:lnTo>
                    <a:pt x="5204" y="19648"/>
                  </a:lnTo>
                  <a:cubicBezTo>
                    <a:pt x="6505" y="19882"/>
                    <a:pt x="7672" y="20115"/>
                    <a:pt x="8773" y="20215"/>
                  </a:cubicBezTo>
                  <a:cubicBezTo>
                    <a:pt x="9507" y="21449"/>
                    <a:pt x="10341" y="22617"/>
                    <a:pt x="11342" y="23784"/>
                  </a:cubicBezTo>
                  <a:cubicBezTo>
                    <a:pt x="8840" y="23117"/>
                    <a:pt x="6738" y="21616"/>
                    <a:pt x="5204" y="19648"/>
                  </a:cubicBezTo>
                  <a:close/>
                  <a:moveTo>
                    <a:pt x="19514" y="19882"/>
                  </a:moveTo>
                  <a:lnTo>
                    <a:pt x="19514" y="19882"/>
                  </a:lnTo>
                  <a:cubicBezTo>
                    <a:pt x="18013" y="21716"/>
                    <a:pt x="15978" y="23117"/>
                    <a:pt x="13576" y="23784"/>
                  </a:cubicBezTo>
                  <a:cubicBezTo>
                    <a:pt x="14544" y="22650"/>
                    <a:pt x="15344" y="21516"/>
                    <a:pt x="16045" y="20382"/>
                  </a:cubicBezTo>
                  <a:cubicBezTo>
                    <a:pt x="17346" y="20282"/>
                    <a:pt x="18480" y="20115"/>
                    <a:pt x="19514" y="19882"/>
                  </a:cubicBezTo>
                  <a:close/>
                  <a:moveTo>
                    <a:pt x="12376" y="1"/>
                  </a:moveTo>
                  <a:cubicBezTo>
                    <a:pt x="5537" y="1"/>
                    <a:pt x="0" y="5538"/>
                    <a:pt x="0" y="12376"/>
                  </a:cubicBezTo>
                  <a:cubicBezTo>
                    <a:pt x="0" y="19214"/>
                    <a:pt x="5537" y="24785"/>
                    <a:pt x="12376" y="24785"/>
                  </a:cubicBezTo>
                  <a:lnTo>
                    <a:pt x="12642" y="24785"/>
                  </a:lnTo>
                  <a:cubicBezTo>
                    <a:pt x="19347" y="24552"/>
                    <a:pt x="24718" y="19048"/>
                    <a:pt x="24718" y="12343"/>
                  </a:cubicBezTo>
                  <a:cubicBezTo>
                    <a:pt x="24718" y="5638"/>
                    <a:pt x="19347" y="134"/>
                    <a:pt x="12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2134;p50">
              <a:extLst>
                <a:ext uri="{FF2B5EF4-FFF2-40B4-BE49-F238E27FC236}">
                  <a16:creationId xmlns:a16="http://schemas.microsoft.com/office/drawing/2014/main" id="{1B65DAA2-D482-3771-5522-0E3032BEEDAF}"/>
                </a:ext>
              </a:extLst>
            </p:cNvPr>
            <p:cNvSpPr/>
            <p:nvPr/>
          </p:nvSpPr>
          <p:spPr>
            <a:xfrm>
              <a:off x="-4410475" y="4376900"/>
              <a:ext cx="752225" cy="721375"/>
            </a:xfrm>
            <a:custGeom>
              <a:avLst/>
              <a:gdLst/>
              <a:ahLst/>
              <a:cxnLst/>
              <a:rect l="l" t="t" r="r" b="b"/>
              <a:pathLst>
                <a:path w="30089" h="28855" extrusionOk="0">
                  <a:moveTo>
                    <a:pt x="3336" y="1"/>
                  </a:moveTo>
                  <a:cubicBezTo>
                    <a:pt x="1501" y="1"/>
                    <a:pt x="0" y="1502"/>
                    <a:pt x="0" y="3337"/>
                  </a:cubicBezTo>
                  <a:lnTo>
                    <a:pt x="0" y="25519"/>
                  </a:lnTo>
                  <a:cubicBezTo>
                    <a:pt x="0" y="27354"/>
                    <a:pt x="1501" y="28855"/>
                    <a:pt x="3336" y="28855"/>
                  </a:cubicBezTo>
                  <a:lnTo>
                    <a:pt x="26753" y="28855"/>
                  </a:lnTo>
                  <a:cubicBezTo>
                    <a:pt x="28587" y="28855"/>
                    <a:pt x="30089" y="27354"/>
                    <a:pt x="30089" y="25519"/>
                  </a:cubicBezTo>
                  <a:lnTo>
                    <a:pt x="30089" y="3337"/>
                  </a:lnTo>
                  <a:cubicBezTo>
                    <a:pt x="30089" y="1502"/>
                    <a:pt x="28587" y="1"/>
                    <a:pt x="267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2135;p50">
              <a:extLst>
                <a:ext uri="{FF2B5EF4-FFF2-40B4-BE49-F238E27FC236}">
                  <a16:creationId xmlns:a16="http://schemas.microsoft.com/office/drawing/2014/main" id="{76FADDE9-1DEE-6DE2-FA90-AEDA041271A4}"/>
                </a:ext>
              </a:extLst>
            </p:cNvPr>
            <p:cNvSpPr/>
            <p:nvPr/>
          </p:nvSpPr>
          <p:spPr>
            <a:xfrm>
              <a:off x="-4368775" y="4337725"/>
              <a:ext cx="752225" cy="721375"/>
            </a:xfrm>
            <a:custGeom>
              <a:avLst/>
              <a:gdLst/>
              <a:ahLst/>
              <a:cxnLst/>
              <a:rect l="l" t="t" r="r" b="b"/>
              <a:pathLst>
                <a:path w="30089" h="28855" extrusionOk="0">
                  <a:moveTo>
                    <a:pt x="3336" y="0"/>
                  </a:moveTo>
                  <a:cubicBezTo>
                    <a:pt x="1501" y="0"/>
                    <a:pt x="0" y="1501"/>
                    <a:pt x="0" y="3336"/>
                  </a:cubicBezTo>
                  <a:lnTo>
                    <a:pt x="0" y="25518"/>
                  </a:lnTo>
                  <a:cubicBezTo>
                    <a:pt x="0" y="27353"/>
                    <a:pt x="1501" y="28854"/>
                    <a:pt x="3336" y="28854"/>
                  </a:cubicBezTo>
                  <a:lnTo>
                    <a:pt x="26753" y="28854"/>
                  </a:lnTo>
                  <a:cubicBezTo>
                    <a:pt x="28587" y="28854"/>
                    <a:pt x="30088" y="27353"/>
                    <a:pt x="30088" y="25518"/>
                  </a:cubicBezTo>
                  <a:lnTo>
                    <a:pt x="30088" y="3336"/>
                  </a:lnTo>
                  <a:cubicBezTo>
                    <a:pt x="30088" y="1501"/>
                    <a:pt x="28587" y="0"/>
                    <a:pt x="26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2136;p50">
              <a:extLst>
                <a:ext uri="{FF2B5EF4-FFF2-40B4-BE49-F238E27FC236}">
                  <a16:creationId xmlns:a16="http://schemas.microsoft.com/office/drawing/2014/main" id="{14D28D22-8EF2-79BA-C85A-11E630760549}"/>
                </a:ext>
              </a:extLst>
            </p:cNvPr>
            <p:cNvSpPr/>
            <p:nvPr/>
          </p:nvSpPr>
          <p:spPr>
            <a:xfrm>
              <a:off x="-4308750" y="4382750"/>
              <a:ext cx="632150" cy="632150"/>
            </a:xfrm>
            <a:custGeom>
              <a:avLst/>
              <a:gdLst/>
              <a:ahLst/>
              <a:cxnLst/>
              <a:rect l="l" t="t" r="r" b="b"/>
              <a:pathLst>
                <a:path w="25286" h="25286" extrusionOk="0">
                  <a:moveTo>
                    <a:pt x="12643" y="3703"/>
                  </a:moveTo>
                  <a:cubicBezTo>
                    <a:pt x="17547" y="3703"/>
                    <a:pt x="21550" y="7706"/>
                    <a:pt x="21550" y="12643"/>
                  </a:cubicBezTo>
                  <a:cubicBezTo>
                    <a:pt x="21550" y="17546"/>
                    <a:pt x="17547" y="21549"/>
                    <a:pt x="12643" y="21549"/>
                  </a:cubicBezTo>
                  <a:cubicBezTo>
                    <a:pt x="7706" y="21549"/>
                    <a:pt x="3704" y="17546"/>
                    <a:pt x="3704" y="12643"/>
                  </a:cubicBezTo>
                  <a:cubicBezTo>
                    <a:pt x="3704" y="7706"/>
                    <a:pt x="7706" y="3703"/>
                    <a:pt x="12643" y="3703"/>
                  </a:cubicBezTo>
                  <a:close/>
                  <a:moveTo>
                    <a:pt x="12643" y="0"/>
                  </a:moveTo>
                  <a:cubicBezTo>
                    <a:pt x="5672" y="0"/>
                    <a:pt x="1" y="5671"/>
                    <a:pt x="1" y="12643"/>
                  </a:cubicBezTo>
                  <a:cubicBezTo>
                    <a:pt x="1" y="19614"/>
                    <a:pt x="5672" y="25285"/>
                    <a:pt x="12643" y="25285"/>
                  </a:cubicBezTo>
                  <a:cubicBezTo>
                    <a:pt x="19615" y="25285"/>
                    <a:pt x="25286" y="19614"/>
                    <a:pt x="25286" y="12643"/>
                  </a:cubicBezTo>
                  <a:cubicBezTo>
                    <a:pt x="25286" y="5671"/>
                    <a:pt x="19615" y="0"/>
                    <a:pt x="12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2137;p50">
              <a:extLst>
                <a:ext uri="{FF2B5EF4-FFF2-40B4-BE49-F238E27FC236}">
                  <a16:creationId xmlns:a16="http://schemas.microsoft.com/office/drawing/2014/main" id="{6817D85E-2108-AC1F-FB28-50BFD93E8F3C}"/>
                </a:ext>
              </a:extLst>
            </p:cNvPr>
            <p:cNvSpPr/>
            <p:nvPr/>
          </p:nvSpPr>
          <p:spPr>
            <a:xfrm>
              <a:off x="-3778350" y="4637100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fill="none" extrusionOk="0">
                  <a:moveTo>
                    <a:pt x="0" y="10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2138;p50">
              <a:extLst>
                <a:ext uri="{FF2B5EF4-FFF2-40B4-BE49-F238E27FC236}">
                  <a16:creationId xmlns:a16="http://schemas.microsoft.com/office/drawing/2014/main" id="{106F6015-5A9B-4411-9AEF-8F5D63F62D3C}"/>
                </a:ext>
              </a:extLst>
            </p:cNvPr>
            <p:cNvSpPr/>
            <p:nvPr/>
          </p:nvSpPr>
          <p:spPr>
            <a:xfrm>
              <a:off x="-3782525" y="4627100"/>
              <a:ext cx="1675" cy="1675"/>
            </a:xfrm>
            <a:custGeom>
              <a:avLst/>
              <a:gdLst/>
              <a:ahLst/>
              <a:cxnLst/>
              <a:rect l="l" t="t" r="r" b="b"/>
              <a:pathLst>
                <a:path w="67" h="67" fill="none" extrusionOk="0">
                  <a:moveTo>
                    <a:pt x="67" y="67"/>
                  </a:moveTo>
                  <a:cubicBezTo>
                    <a:pt x="67" y="33"/>
                    <a:pt x="67" y="33"/>
                    <a:pt x="0" y="0"/>
                  </a:cubicBezTo>
                  <a:cubicBezTo>
                    <a:pt x="67" y="33"/>
                    <a:pt x="67" y="67"/>
                    <a:pt x="67" y="67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2139;p50">
              <a:extLst>
                <a:ext uri="{FF2B5EF4-FFF2-40B4-BE49-F238E27FC236}">
                  <a16:creationId xmlns:a16="http://schemas.microsoft.com/office/drawing/2014/main" id="{B7F28A0F-B623-FCCE-D197-33C53AF4DDAE}"/>
                </a:ext>
              </a:extLst>
            </p:cNvPr>
            <p:cNvSpPr/>
            <p:nvPr/>
          </p:nvSpPr>
          <p:spPr>
            <a:xfrm>
              <a:off x="-4092750" y="4603750"/>
              <a:ext cx="416975" cy="411150"/>
            </a:xfrm>
            <a:custGeom>
              <a:avLst/>
              <a:gdLst/>
              <a:ahLst/>
              <a:cxnLst/>
              <a:rect l="l" t="t" r="r" b="b"/>
              <a:pathLst>
                <a:path w="16679" h="16446" extrusionOk="0">
                  <a:moveTo>
                    <a:pt x="16045" y="0"/>
                  </a:moveTo>
                  <a:lnTo>
                    <a:pt x="16045" y="0"/>
                  </a:lnTo>
                  <a:cubicBezTo>
                    <a:pt x="16155" y="359"/>
                    <a:pt x="16253" y="725"/>
                    <a:pt x="16337" y="1096"/>
                  </a:cubicBezTo>
                  <a:lnTo>
                    <a:pt x="16337" y="1096"/>
                  </a:lnTo>
                  <a:cubicBezTo>
                    <a:pt x="16263" y="731"/>
                    <a:pt x="16174" y="369"/>
                    <a:pt x="16045" y="0"/>
                  </a:cubicBezTo>
                  <a:close/>
                  <a:moveTo>
                    <a:pt x="16337" y="1096"/>
                  </a:moveTo>
                  <a:lnTo>
                    <a:pt x="16337" y="1096"/>
                  </a:lnTo>
                  <a:cubicBezTo>
                    <a:pt x="16416" y="1489"/>
                    <a:pt x="16476" y="1886"/>
                    <a:pt x="16546" y="2302"/>
                  </a:cubicBezTo>
                  <a:lnTo>
                    <a:pt x="12976" y="3536"/>
                  </a:lnTo>
                  <a:lnTo>
                    <a:pt x="12976" y="3803"/>
                  </a:lnTo>
                  <a:cubicBezTo>
                    <a:pt x="12976" y="8706"/>
                    <a:pt x="8974" y="12709"/>
                    <a:pt x="4037" y="12709"/>
                  </a:cubicBezTo>
                  <a:cubicBezTo>
                    <a:pt x="2802" y="12709"/>
                    <a:pt x="1568" y="12476"/>
                    <a:pt x="467" y="11975"/>
                  </a:cubicBezTo>
                  <a:lnTo>
                    <a:pt x="0" y="15778"/>
                  </a:lnTo>
                  <a:cubicBezTo>
                    <a:pt x="1235" y="16178"/>
                    <a:pt x="2636" y="16445"/>
                    <a:pt x="4037" y="16445"/>
                  </a:cubicBezTo>
                  <a:cubicBezTo>
                    <a:pt x="11008" y="16445"/>
                    <a:pt x="16679" y="10774"/>
                    <a:pt x="16679" y="3803"/>
                  </a:cubicBezTo>
                  <a:cubicBezTo>
                    <a:pt x="16656" y="2868"/>
                    <a:pt x="16534" y="1965"/>
                    <a:pt x="16337" y="1096"/>
                  </a:cubicBezTo>
                  <a:close/>
                </a:path>
              </a:pathLst>
            </a:custGeom>
            <a:solidFill>
              <a:srgbClr val="35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2140;p50">
              <a:extLst>
                <a:ext uri="{FF2B5EF4-FFF2-40B4-BE49-F238E27FC236}">
                  <a16:creationId xmlns:a16="http://schemas.microsoft.com/office/drawing/2014/main" id="{424F6ADF-C7E7-9190-DBF4-E716A88B397A}"/>
                </a:ext>
              </a:extLst>
            </p:cNvPr>
            <p:cNvSpPr/>
            <p:nvPr/>
          </p:nvSpPr>
          <p:spPr>
            <a:xfrm>
              <a:off x="-3785025" y="4616250"/>
              <a:ext cx="850" cy="3350"/>
            </a:xfrm>
            <a:custGeom>
              <a:avLst/>
              <a:gdLst/>
              <a:ahLst/>
              <a:cxnLst/>
              <a:rect l="l" t="t" r="r" b="b"/>
              <a:pathLst>
                <a:path w="34" h="134" fill="none" extrusionOk="0">
                  <a:moveTo>
                    <a:pt x="34" y="134"/>
                  </a:moveTo>
                  <a:cubicBezTo>
                    <a:pt x="34" y="100"/>
                    <a:pt x="0" y="34"/>
                    <a:pt x="0" y="0"/>
                  </a:cubicBezTo>
                  <a:cubicBezTo>
                    <a:pt x="0" y="34"/>
                    <a:pt x="34" y="100"/>
                    <a:pt x="34" y="134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2141;p50">
              <a:extLst>
                <a:ext uri="{FF2B5EF4-FFF2-40B4-BE49-F238E27FC236}">
                  <a16:creationId xmlns:a16="http://schemas.microsoft.com/office/drawing/2014/main" id="{D543F102-F1C8-54C4-FCB9-94909DA52618}"/>
                </a:ext>
              </a:extLst>
            </p:cNvPr>
            <p:cNvSpPr/>
            <p:nvPr/>
          </p:nvSpPr>
          <p:spPr>
            <a:xfrm>
              <a:off x="-3771700" y="4670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2142;p50">
              <a:extLst>
                <a:ext uri="{FF2B5EF4-FFF2-40B4-BE49-F238E27FC236}">
                  <a16:creationId xmlns:a16="http://schemas.microsoft.com/office/drawing/2014/main" id="{9DB50047-3C1B-4EC2-471B-5128BAB1DFB3}"/>
                </a:ext>
              </a:extLst>
            </p:cNvPr>
            <p:cNvSpPr/>
            <p:nvPr/>
          </p:nvSpPr>
          <p:spPr>
            <a:xfrm>
              <a:off x="-3775025" y="464877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fill="none" extrusionOk="0">
                  <a:moveTo>
                    <a:pt x="1" y="3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2143;p50">
              <a:extLst>
                <a:ext uri="{FF2B5EF4-FFF2-40B4-BE49-F238E27FC236}">
                  <a16:creationId xmlns:a16="http://schemas.microsoft.com/office/drawing/2014/main" id="{6817F323-3085-E6CF-9A56-1EBF87D9F326}"/>
                </a:ext>
              </a:extLst>
            </p:cNvPr>
            <p:cNvSpPr/>
            <p:nvPr/>
          </p:nvSpPr>
          <p:spPr>
            <a:xfrm>
              <a:off x="-3772525" y="4658775"/>
              <a:ext cx="25" cy="1700"/>
            </a:xfrm>
            <a:custGeom>
              <a:avLst/>
              <a:gdLst/>
              <a:ahLst/>
              <a:cxnLst/>
              <a:rect l="l" t="t" r="r" b="b"/>
              <a:pathLst>
                <a:path w="1" h="68" fill="none" extrusionOk="0">
                  <a:moveTo>
                    <a:pt x="1" y="67"/>
                  </a:moveTo>
                  <a:cubicBezTo>
                    <a:pt x="1" y="67"/>
                    <a:pt x="1" y="1"/>
                    <a:pt x="1" y="67"/>
                  </a:cubicBezTo>
                  <a:cubicBezTo>
                    <a:pt x="1" y="1"/>
                    <a:pt x="1" y="67"/>
                    <a:pt x="1" y="67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2144;p50">
              <a:extLst>
                <a:ext uri="{FF2B5EF4-FFF2-40B4-BE49-F238E27FC236}">
                  <a16:creationId xmlns:a16="http://schemas.microsoft.com/office/drawing/2014/main" id="{9E046C1A-1A26-70D6-F3EC-29BA0D9E9FE6}"/>
                </a:ext>
              </a:extLst>
            </p:cNvPr>
            <p:cNvSpPr/>
            <p:nvPr/>
          </p:nvSpPr>
          <p:spPr>
            <a:xfrm>
              <a:off x="-3976825" y="4383575"/>
              <a:ext cx="297725" cy="310250"/>
            </a:xfrm>
            <a:custGeom>
              <a:avLst/>
              <a:gdLst/>
              <a:ahLst/>
              <a:cxnLst/>
              <a:rect l="l" t="t" r="r" b="b"/>
              <a:pathLst>
                <a:path w="11909" h="12410" extrusionOk="0">
                  <a:moveTo>
                    <a:pt x="0" y="1"/>
                  </a:moveTo>
                  <a:lnTo>
                    <a:pt x="0" y="3737"/>
                  </a:lnTo>
                  <a:cubicBezTo>
                    <a:pt x="4537" y="4070"/>
                    <a:pt x="8173" y="7773"/>
                    <a:pt x="8273" y="12410"/>
                  </a:cubicBezTo>
                  <a:lnTo>
                    <a:pt x="11909" y="11142"/>
                  </a:lnTo>
                  <a:cubicBezTo>
                    <a:pt x="11175" y="5071"/>
                    <a:pt x="6171" y="301"/>
                    <a:pt x="0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2145;p50">
              <a:extLst>
                <a:ext uri="{FF2B5EF4-FFF2-40B4-BE49-F238E27FC236}">
                  <a16:creationId xmlns:a16="http://schemas.microsoft.com/office/drawing/2014/main" id="{90A7A9D0-4B87-011F-45AD-7E6130C3EEAA}"/>
                </a:ext>
              </a:extLst>
            </p:cNvPr>
            <p:cNvSpPr/>
            <p:nvPr/>
          </p:nvSpPr>
          <p:spPr>
            <a:xfrm>
              <a:off x="-4269550" y="4383575"/>
              <a:ext cx="292750" cy="235200"/>
            </a:xfrm>
            <a:custGeom>
              <a:avLst/>
              <a:gdLst/>
              <a:ahLst/>
              <a:cxnLst/>
              <a:rect l="l" t="t" r="r" b="b"/>
              <a:pathLst>
                <a:path w="11710" h="9408" extrusionOk="0">
                  <a:moveTo>
                    <a:pt x="11075" y="1"/>
                  </a:moveTo>
                  <a:cubicBezTo>
                    <a:pt x="6272" y="1"/>
                    <a:pt x="2102" y="2669"/>
                    <a:pt x="1" y="6605"/>
                  </a:cubicBezTo>
                  <a:lnTo>
                    <a:pt x="2736" y="9407"/>
                  </a:lnTo>
                  <a:cubicBezTo>
                    <a:pt x="4037" y="6072"/>
                    <a:pt x="7273" y="3737"/>
                    <a:pt x="11075" y="3737"/>
                  </a:cubicBezTo>
                  <a:cubicBezTo>
                    <a:pt x="11275" y="3737"/>
                    <a:pt x="11509" y="3737"/>
                    <a:pt x="11709" y="3770"/>
                  </a:cubicBezTo>
                  <a:lnTo>
                    <a:pt x="11709" y="1"/>
                  </a:ln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2146;p50">
              <a:extLst>
                <a:ext uri="{FF2B5EF4-FFF2-40B4-BE49-F238E27FC236}">
                  <a16:creationId xmlns:a16="http://schemas.microsoft.com/office/drawing/2014/main" id="{31862AA2-494F-FAD0-AA3F-13D3970CADFA}"/>
                </a:ext>
              </a:extLst>
            </p:cNvPr>
            <p:cNvSpPr/>
            <p:nvPr/>
          </p:nvSpPr>
          <p:spPr>
            <a:xfrm>
              <a:off x="-4813275" y="4215950"/>
              <a:ext cx="676350" cy="502900"/>
            </a:xfrm>
            <a:custGeom>
              <a:avLst/>
              <a:gdLst/>
              <a:ahLst/>
              <a:cxnLst/>
              <a:rect l="l" t="t" r="r" b="b"/>
              <a:pathLst>
                <a:path w="27054" h="20116" extrusionOk="0">
                  <a:moveTo>
                    <a:pt x="4104" y="1"/>
                  </a:moveTo>
                  <a:cubicBezTo>
                    <a:pt x="1835" y="1"/>
                    <a:pt x="1" y="1836"/>
                    <a:pt x="1" y="4104"/>
                  </a:cubicBezTo>
                  <a:lnTo>
                    <a:pt x="1" y="16012"/>
                  </a:lnTo>
                  <a:cubicBezTo>
                    <a:pt x="1" y="18281"/>
                    <a:pt x="1835" y="20115"/>
                    <a:pt x="4104" y="20115"/>
                  </a:cubicBezTo>
                  <a:lnTo>
                    <a:pt x="22951" y="20115"/>
                  </a:lnTo>
                  <a:cubicBezTo>
                    <a:pt x="25219" y="20115"/>
                    <a:pt x="27054" y="18281"/>
                    <a:pt x="27020" y="16012"/>
                  </a:cubicBezTo>
                  <a:lnTo>
                    <a:pt x="27020" y="4104"/>
                  </a:lnTo>
                  <a:cubicBezTo>
                    <a:pt x="27020" y="1836"/>
                    <a:pt x="25186" y="1"/>
                    <a:pt x="229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2147;p50">
              <a:extLst>
                <a:ext uri="{FF2B5EF4-FFF2-40B4-BE49-F238E27FC236}">
                  <a16:creationId xmlns:a16="http://schemas.microsoft.com/office/drawing/2014/main" id="{9D6FDEE2-8B19-5828-51D6-F3559C2EC547}"/>
                </a:ext>
              </a:extLst>
            </p:cNvPr>
            <p:cNvSpPr/>
            <p:nvPr/>
          </p:nvSpPr>
          <p:spPr>
            <a:xfrm>
              <a:off x="-4758225" y="4164250"/>
              <a:ext cx="675500" cy="502050"/>
            </a:xfrm>
            <a:custGeom>
              <a:avLst/>
              <a:gdLst/>
              <a:ahLst/>
              <a:cxnLst/>
              <a:rect l="l" t="t" r="r" b="b"/>
              <a:pathLst>
                <a:path w="27020" h="20082" extrusionOk="0">
                  <a:moveTo>
                    <a:pt x="4103" y="1"/>
                  </a:moveTo>
                  <a:cubicBezTo>
                    <a:pt x="1835" y="1"/>
                    <a:pt x="0" y="1835"/>
                    <a:pt x="0" y="4070"/>
                  </a:cubicBezTo>
                  <a:lnTo>
                    <a:pt x="0" y="16012"/>
                  </a:lnTo>
                  <a:cubicBezTo>
                    <a:pt x="0" y="18247"/>
                    <a:pt x="1835" y="20082"/>
                    <a:pt x="4103" y="20082"/>
                  </a:cubicBezTo>
                  <a:lnTo>
                    <a:pt x="22950" y="20082"/>
                  </a:lnTo>
                  <a:cubicBezTo>
                    <a:pt x="25185" y="20082"/>
                    <a:pt x="27020" y="18247"/>
                    <a:pt x="27020" y="16012"/>
                  </a:cubicBezTo>
                  <a:lnTo>
                    <a:pt x="27020" y="4070"/>
                  </a:lnTo>
                  <a:cubicBezTo>
                    <a:pt x="27020" y="1802"/>
                    <a:pt x="25185" y="1"/>
                    <a:pt x="229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2148;p50">
              <a:extLst>
                <a:ext uri="{FF2B5EF4-FFF2-40B4-BE49-F238E27FC236}">
                  <a16:creationId xmlns:a16="http://schemas.microsoft.com/office/drawing/2014/main" id="{E76B019C-ACB4-8EDC-F579-64E98F859BB4}"/>
                </a:ext>
              </a:extLst>
            </p:cNvPr>
            <p:cNvSpPr/>
            <p:nvPr/>
          </p:nvSpPr>
          <p:spPr>
            <a:xfrm>
              <a:off x="-4558075" y="4261950"/>
              <a:ext cx="281875" cy="306175"/>
            </a:xfrm>
            <a:custGeom>
              <a:avLst/>
              <a:gdLst/>
              <a:ahLst/>
              <a:cxnLst/>
              <a:rect l="l" t="t" r="r" b="b"/>
              <a:pathLst>
                <a:path w="11275" h="12247" extrusionOk="0">
                  <a:moveTo>
                    <a:pt x="1548" y="0"/>
                  </a:moveTo>
                  <a:cubicBezTo>
                    <a:pt x="739" y="0"/>
                    <a:pt x="0" y="639"/>
                    <a:pt x="0" y="1530"/>
                  </a:cubicBezTo>
                  <a:lnTo>
                    <a:pt x="0" y="10703"/>
                  </a:lnTo>
                  <a:cubicBezTo>
                    <a:pt x="0" y="11591"/>
                    <a:pt x="752" y="12247"/>
                    <a:pt x="1552" y="12247"/>
                  </a:cubicBezTo>
                  <a:cubicBezTo>
                    <a:pt x="1804" y="12247"/>
                    <a:pt x="2062" y="12182"/>
                    <a:pt x="2302" y="12038"/>
                  </a:cubicBezTo>
                  <a:lnTo>
                    <a:pt x="10274" y="7468"/>
                  </a:lnTo>
                  <a:cubicBezTo>
                    <a:pt x="11275" y="6834"/>
                    <a:pt x="11275" y="5366"/>
                    <a:pt x="10274" y="4799"/>
                  </a:cubicBezTo>
                  <a:lnTo>
                    <a:pt x="2302" y="196"/>
                  </a:lnTo>
                  <a:cubicBezTo>
                    <a:pt x="2057" y="62"/>
                    <a:pt x="1799" y="0"/>
                    <a:pt x="1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2149;p50">
              <a:extLst>
                <a:ext uri="{FF2B5EF4-FFF2-40B4-BE49-F238E27FC236}">
                  <a16:creationId xmlns:a16="http://schemas.microsoft.com/office/drawing/2014/main" id="{59B943D1-1CEC-8C12-E79C-F6725FE29DCA}"/>
                </a:ext>
              </a:extLst>
            </p:cNvPr>
            <p:cNvSpPr/>
            <p:nvPr/>
          </p:nvSpPr>
          <p:spPr>
            <a:xfrm>
              <a:off x="-2170550" y="2098600"/>
              <a:ext cx="970725" cy="615475"/>
            </a:xfrm>
            <a:custGeom>
              <a:avLst/>
              <a:gdLst/>
              <a:ahLst/>
              <a:cxnLst/>
              <a:rect l="l" t="t" r="r" b="b"/>
              <a:pathLst>
                <a:path w="38829" h="24619" extrusionOk="0">
                  <a:moveTo>
                    <a:pt x="3136" y="1"/>
                  </a:moveTo>
                  <a:cubicBezTo>
                    <a:pt x="1368" y="1"/>
                    <a:pt x="1" y="1435"/>
                    <a:pt x="1" y="3137"/>
                  </a:cubicBezTo>
                  <a:lnTo>
                    <a:pt x="1" y="21483"/>
                  </a:lnTo>
                  <a:cubicBezTo>
                    <a:pt x="1" y="23251"/>
                    <a:pt x="1402" y="24619"/>
                    <a:pt x="3136" y="24619"/>
                  </a:cubicBezTo>
                  <a:lnTo>
                    <a:pt x="35693" y="24619"/>
                  </a:lnTo>
                  <a:cubicBezTo>
                    <a:pt x="37394" y="24619"/>
                    <a:pt x="38828" y="23184"/>
                    <a:pt x="38828" y="21483"/>
                  </a:cubicBezTo>
                  <a:lnTo>
                    <a:pt x="38828" y="3137"/>
                  </a:lnTo>
                  <a:cubicBezTo>
                    <a:pt x="38828" y="1402"/>
                    <a:pt x="37394" y="1"/>
                    <a:pt x="356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2150;p50">
              <a:extLst>
                <a:ext uri="{FF2B5EF4-FFF2-40B4-BE49-F238E27FC236}">
                  <a16:creationId xmlns:a16="http://schemas.microsoft.com/office/drawing/2014/main" id="{D368C2AF-6409-6E86-77E9-123BF43889BC}"/>
                </a:ext>
              </a:extLst>
            </p:cNvPr>
            <p:cNvSpPr/>
            <p:nvPr/>
          </p:nvSpPr>
          <p:spPr>
            <a:xfrm>
              <a:off x="-2135525" y="2061075"/>
              <a:ext cx="970725" cy="615475"/>
            </a:xfrm>
            <a:custGeom>
              <a:avLst/>
              <a:gdLst/>
              <a:ahLst/>
              <a:cxnLst/>
              <a:rect l="l" t="t" r="r" b="b"/>
              <a:pathLst>
                <a:path w="38829" h="24619" extrusionOk="0">
                  <a:moveTo>
                    <a:pt x="3136" y="1"/>
                  </a:moveTo>
                  <a:cubicBezTo>
                    <a:pt x="1402" y="1"/>
                    <a:pt x="1" y="1435"/>
                    <a:pt x="1" y="3136"/>
                  </a:cubicBezTo>
                  <a:lnTo>
                    <a:pt x="1" y="21483"/>
                  </a:lnTo>
                  <a:cubicBezTo>
                    <a:pt x="1" y="23251"/>
                    <a:pt x="1435" y="24618"/>
                    <a:pt x="3136" y="24618"/>
                  </a:cubicBezTo>
                  <a:lnTo>
                    <a:pt x="35693" y="24618"/>
                  </a:lnTo>
                  <a:cubicBezTo>
                    <a:pt x="37461" y="24618"/>
                    <a:pt x="38828" y="23184"/>
                    <a:pt x="38828" y="21483"/>
                  </a:cubicBezTo>
                  <a:lnTo>
                    <a:pt x="38828" y="3136"/>
                  </a:lnTo>
                  <a:cubicBezTo>
                    <a:pt x="38828" y="1402"/>
                    <a:pt x="37427" y="1"/>
                    <a:pt x="356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2151;p50">
              <a:extLst>
                <a:ext uri="{FF2B5EF4-FFF2-40B4-BE49-F238E27FC236}">
                  <a16:creationId xmlns:a16="http://schemas.microsoft.com/office/drawing/2014/main" id="{D00FF548-FB00-C237-1436-D1276628CF76}"/>
                </a:ext>
              </a:extLst>
            </p:cNvPr>
            <p:cNvSpPr/>
            <p:nvPr/>
          </p:nvSpPr>
          <p:spPr>
            <a:xfrm>
              <a:off x="-2016275" y="2148650"/>
              <a:ext cx="739725" cy="110925"/>
            </a:xfrm>
            <a:custGeom>
              <a:avLst/>
              <a:gdLst/>
              <a:ahLst/>
              <a:cxnLst/>
              <a:rect l="l" t="t" r="r" b="b"/>
              <a:pathLst>
                <a:path w="29589" h="4437" extrusionOk="0">
                  <a:moveTo>
                    <a:pt x="2202" y="0"/>
                  </a:moveTo>
                  <a:cubicBezTo>
                    <a:pt x="1001" y="0"/>
                    <a:pt x="1" y="1001"/>
                    <a:pt x="1" y="2235"/>
                  </a:cubicBezTo>
                  <a:cubicBezTo>
                    <a:pt x="1" y="3436"/>
                    <a:pt x="1001" y="4437"/>
                    <a:pt x="2202" y="4437"/>
                  </a:cubicBezTo>
                  <a:lnTo>
                    <a:pt x="27387" y="4437"/>
                  </a:lnTo>
                  <a:cubicBezTo>
                    <a:pt x="28655" y="4437"/>
                    <a:pt x="29589" y="3436"/>
                    <a:pt x="29589" y="2235"/>
                  </a:cubicBezTo>
                  <a:cubicBezTo>
                    <a:pt x="29589" y="1001"/>
                    <a:pt x="28588" y="0"/>
                    <a:pt x="27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2152;p50">
              <a:extLst>
                <a:ext uri="{FF2B5EF4-FFF2-40B4-BE49-F238E27FC236}">
                  <a16:creationId xmlns:a16="http://schemas.microsoft.com/office/drawing/2014/main" id="{E4B7AE10-27F2-CB81-40A0-FF864340DD90}"/>
                </a:ext>
              </a:extLst>
            </p:cNvPr>
            <p:cNvSpPr/>
            <p:nvPr/>
          </p:nvSpPr>
          <p:spPr>
            <a:xfrm>
              <a:off x="-1582625" y="2148650"/>
              <a:ext cx="306075" cy="110925"/>
            </a:xfrm>
            <a:custGeom>
              <a:avLst/>
              <a:gdLst/>
              <a:ahLst/>
              <a:cxnLst/>
              <a:rect l="l" t="t" r="r" b="b"/>
              <a:pathLst>
                <a:path w="12243" h="4437" extrusionOk="0">
                  <a:moveTo>
                    <a:pt x="0" y="0"/>
                  </a:moveTo>
                  <a:lnTo>
                    <a:pt x="0" y="4437"/>
                  </a:lnTo>
                  <a:lnTo>
                    <a:pt x="10041" y="4437"/>
                  </a:lnTo>
                  <a:cubicBezTo>
                    <a:pt x="11242" y="4437"/>
                    <a:pt x="12243" y="3436"/>
                    <a:pt x="12243" y="2235"/>
                  </a:cubicBezTo>
                  <a:cubicBezTo>
                    <a:pt x="12243" y="1001"/>
                    <a:pt x="11309" y="0"/>
                    <a:pt x="10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2153;p50">
              <a:extLst>
                <a:ext uri="{FF2B5EF4-FFF2-40B4-BE49-F238E27FC236}">
                  <a16:creationId xmlns:a16="http://schemas.microsoft.com/office/drawing/2014/main" id="{E0AB7239-F533-A8AE-FCBC-2DF947CB2264}"/>
                </a:ext>
              </a:extLst>
            </p:cNvPr>
            <p:cNvSpPr/>
            <p:nvPr/>
          </p:nvSpPr>
          <p:spPr>
            <a:xfrm>
              <a:off x="-1640175" y="2147825"/>
              <a:ext cx="112625" cy="112600"/>
            </a:xfrm>
            <a:custGeom>
              <a:avLst/>
              <a:gdLst/>
              <a:ahLst/>
              <a:cxnLst/>
              <a:rect l="l" t="t" r="r" b="b"/>
              <a:pathLst>
                <a:path w="4505" h="4504" extrusionOk="0">
                  <a:moveTo>
                    <a:pt x="2269" y="0"/>
                  </a:moveTo>
                  <a:cubicBezTo>
                    <a:pt x="1002" y="0"/>
                    <a:pt x="1" y="1001"/>
                    <a:pt x="1" y="2268"/>
                  </a:cubicBezTo>
                  <a:cubicBezTo>
                    <a:pt x="1" y="3503"/>
                    <a:pt x="1002" y="4503"/>
                    <a:pt x="2269" y="4503"/>
                  </a:cubicBezTo>
                  <a:cubicBezTo>
                    <a:pt x="3503" y="4503"/>
                    <a:pt x="4504" y="3503"/>
                    <a:pt x="4504" y="2268"/>
                  </a:cubicBezTo>
                  <a:cubicBezTo>
                    <a:pt x="4504" y="1001"/>
                    <a:pt x="3503" y="0"/>
                    <a:pt x="2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2154;p50">
              <a:extLst>
                <a:ext uri="{FF2B5EF4-FFF2-40B4-BE49-F238E27FC236}">
                  <a16:creationId xmlns:a16="http://schemas.microsoft.com/office/drawing/2014/main" id="{2B0742CA-4499-E49E-935C-0B54E9F65BD0}"/>
                </a:ext>
              </a:extLst>
            </p:cNvPr>
            <p:cNvSpPr/>
            <p:nvPr/>
          </p:nvSpPr>
          <p:spPr>
            <a:xfrm>
              <a:off x="-2016275" y="2295425"/>
              <a:ext cx="739725" cy="110925"/>
            </a:xfrm>
            <a:custGeom>
              <a:avLst/>
              <a:gdLst/>
              <a:ahLst/>
              <a:cxnLst/>
              <a:rect l="l" t="t" r="r" b="b"/>
              <a:pathLst>
                <a:path w="29589" h="4437" extrusionOk="0">
                  <a:moveTo>
                    <a:pt x="2202" y="0"/>
                  </a:moveTo>
                  <a:cubicBezTo>
                    <a:pt x="1001" y="0"/>
                    <a:pt x="1" y="1034"/>
                    <a:pt x="1" y="2235"/>
                  </a:cubicBezTo>
                  <a:cubicBezTo>
                    <a:pt x="1" y="3436"/>
                    <a:pt x="1001" y="4437"/>
                    <a:pt x="2202" y="4437"/>
                  </a:cubicBezTo>
                  <a:lnTo>
                    <a:pt x="27387" y="4437"/>
                  </a:lnTo>
                  <a:cubicBezTo>
                    <a:pt x="28655" y="4437"/>
                    <a:pt x="29589" y="3436"/>
                    <a:pt x="29589" y="2235"/>
                  </a:cubicBezTo>
                  <a:cubicBezTo>
                    <a:pt x="29589" y="1034"/>
                    <a:pt x="28588" y="0"/>
                    <a:pt x="27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2155;p50">
              <a:extLst>
                <a:ext uri="{FF2B5EF4-FFF2-40B4-BE49-F238E27FC236}">
                  <a16:creationId xmlns:a16="http://schemas.microsoft.com/office/drawing/2014/main" id="{5FD1401D-EC80-4AC7-56D2-5DBA072E3C16}"/>
                </a:ext>
              </a:extLst>
            </p:cNvPr>
            <p:cNvSpPr/>
            <p:nvPr/>
          </p:nvSpPr>
          <p:spPr>
            <a:xfrm>
              <a:off x="-2016275" y="2443025"/>
              <a:ext cx="739725" cy="110100"/>
            </a:xfrm>
            <a:custGeom>
              <a:avLst/>
              <a:gdLst/>
              <a:ahLst/>
              <a:cxnLst/>
              <a:rect l="l" t="t" r="r" b="b"/>
              <a:pathLst>
                <a:path w="29589" h="4404" extrusionOk="0">
                  <a:moveTo>
                    <a:pt x="2202" y="0"/>
                  </a:moveTo>
                  <a:cubicBezTo>
                    <a:pt x="1001" y="0"/>
                    <a:pt x="1" y="1001"/>
                    <a:pt x="1" y="2202"/>
                  </a:cubicBezTo>
                  <a:cubicBezTo>
                    <a:pt x="1" y="3403"/>
                    <a:pt x="1001" y="4404"/>
                    <a:pt x="2202" y="4404"/>
                  </a:cubicBezTo>
                  <a:lnTo>
                    <a:pt x="27387" y="4404"/>
                  </a:lnTo>
                  <a:cubicBezTo>
                    <a:pt x="28655" y="4404"/>
                    <a:pt x="29589" y="3470"/>
                    <a:pt x="29589" y="2202"/>
                  </a:cubicBezTo>
                  <a:cubicBezTo>
                    <a:pt x="29589" y="1001"/>
                    <a:pt x="28588" y="0"/>
                    <a:pt x="27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2156;p50">
              <a:extLst>
                <a:ext uri="{FF2B5EF4-FFF2-40B4-BE49-F238E27FC236}">
                  <a16:creationId xmlns:a16="http://schemas.microsoft.com/office/drawing/2014/main" id="{B14A6636-E5A4-9747-8CFA-9182EF4E3084}"/>
                </a:ext>
              </a:extLst>
            </p:cNvPr>
            <p:cNvSpPr/>
            <p:nvPr/>
          </p:nvSpPr>
          <p:spPr>
            <a:xfrm>
              <a:off x="-1718550" y="2296250"/>
              <a:ext cx="442000" cy="110100"/>
            </a:xfrm>
            <a:custGeom>
              <a:avLst/>
              <a:gdLst/>
              <a:ahLst/>
              <a:cxnLst/>
              <a:rect l="l" t="t" r="r" b="b"/>
              <a:pathLst>
                <a:path w="17680" h="4404" extrusionOk="0">
                  <a:moveTo>
                    <a:pt x="0" y="1"/>
                  </a:moveTo>
                  <a:lnTo>
                    <a:pt x="0" y="4404"/>
                  </a:lnTo>
                  <a:lnTo>
                    <a:pt x="15478" y="4404"/>
                  </a:lnTo>
                  <a:cubicBezTo>
                    <a:pt x="16679" y="4404"/>
                    <a:pt x="17680" y="3403"/>
                    <a:pt x="17680" y="2202"/>
                  </a:cubicBezTo>
                  <a:cubicBezTo>
                    <a:pt x="17680" y="1001"/>
                    <a:pt x="16746" y="1"/>
                    <a:pt x="154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2157;p50">
              <a:extLst>
                <a:ext uri="{FF2B5EF4-FFF2-40B4-BE49-F238E27FC236}">
                  <a16:creationId xmlns:a16="http://schemas.microsoft.com/office/drawing/2014/main" id="{A99DC2D7-AFC1-2734-CAD9-48F603806DA0}"/>
                </a:ext>
              </a:extLst>
            </p:cNvPr>
            <p:cNvSpPr/>
            <p:nvPr/>
          </p:nvSpPr>
          <p:spPr>
            <a:xfrm>
              <a:off x="-1470875" y="2443850"/>
              <a:ext cx="194325" cy="110950"/>
            </a:xfrm>
            <a:custGeom>
              <a:avLst/>
              <a:gdLst/>
              <a:ahLst/>
              <a:cxnLst/>
              <a:rect l="l" t="t" r="r" b="b"/>
              <a:pathLst>
                <a:path w="7773" h="4438" extrusionOk="0">
                  <a:moveTo>
                    <a:pt x="0" y="1"/>
                  </a:moveTo>
                  <a:lnTo>
                    <a:pt x="0" y="4437"/>
                  </a:lnTo>
                  <a:lnTo>
                    <a:pt x="5571" y="4437"/>
                  </a:lnTo>
                  <a:cubicBezTo>
                    <a:pt x="6772" y="4437"/>
                    <a:pt x="7773" y="3437"/>
                    <a:pt x="7773" y="2202"/>
                  </a:cubicBezTo>
                  <a:cubicBezTo>
                    <a:pt x="7773" y="1002"/>
                    <a:pt x="6839" y="1"/>
                    <a:pt x="55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2158;p50">
              <a:extLst>
                <a:ext uri="{FF2B5EF4-FFF2-40B4-BE49-F238E27FC236}">
                  <a16:creationId xmlns:a16="http://schemas.microsoft.com/office/drawing/2014/main" id="{4928D38B-E6FF-5D67-1824-75777B955665}"/>
                </a:ext>
              </a:extLst>
            </p:cNvPr>
            <p:cNvSpPr/>
            <p:nvPr/>
          </p:nvSpPr>
          <p:spPr>
            <a:xfrm>
              <a:off x="-1774425" y="2294575"/>
              <a:ext cx="112600" cy="112625"/>
            </a:xfrm>
            <a:custGeom>
              <a:avLst/>
              <a:gdLst/>
              <a:ahLst/>
              <a:cxnLst/>
              <a:rect l="l" t="t" r="r" b="b"/>
              <a:pathLst>
                <a:path w="4504" h="4505" extrusionOk="0">
                  <a:moveTo>
                    <a:pt x="2235" y="1"/>
                  </a:moveTo>
                  <a:cubicBezTo>
                    <a:pt x="1001" y="1"/>
                    <a:pt x="0" y="1002"/>
                    <a:pt x="0" y="2269"/>
                  </a:cubicBezTo>
                  <a:cubicBezTo>
                    <a:pt x="0" y="3503"/>
                    <a:pt x="1001" y="4504"/>
                    <a:pt x="2235" y="4504"/>
                  </a:cubicBezTo>
                  <a:cubicBezTo>
                    <a:pt x="3503" y="4504"/>
                    <a:pt x="4504" y="3503"/>
                    <a:pt x="4504" y="2269"/>
                  </a:cubicBezTo>
                  <a:cubicBezTo>
                    <a:pt x="4504" y="1068"/>
                    <a:pt x="3503" y="68"/>
                    <a:pt x="2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2159;p50">
              <a:extLst>
                <a:ext uri="{FF2B5EF4-FFF2-40B4-BE49-F238E27FC236}">
                  <a16:creationId xmlns:a16="http://schemas.microsoft.com/office/drawing/2014/main" id="{8D52E300-CAD4-A483-A3C4-45464384D524}"/>
                </a:ext>
              </a:extLst>
            </p:cNvPr>
            <p:cNvSpPr/>
            <p:nvPr/>
          </p:nvSpPr>
          <p:spPr>
            <a:xfrm>
              <a:off x="-1527575" y="2442200"/>
              <a:ext cx="112600" cy="112600"/>
            </a:xfrm>
            <a:custGeom>
              <a:avLst/>
              <a:gdLst/>
              <a:ahLst/>
              <a:cxnLst/>
              <a:rect l="l" t="t" r="r" b="b"/>
              <a:pathLst>
                <a:path w="4504" h="4504" extrusionOk="0">
                  <a:moveTo>
                    <a:pt x="2268" y="0"/>
                  </a:moveTo>
                  <a:cubicBezTo>
                    <a:pt x="1001" y="0"/>
                    <a:pt x="0" y="1001"/>
                    <a:pt x="0" y="2235"/>
                  </a:cubicBezTo>
                  <a:cubicBezTo>
                    <a:pt x="0" y="3503"/>
                    <a:pt x="1001" y="4503"/>
                    <a:pt x="2268" y="4503"/>
                  </a:cubicBezTo>
                  <a:cubicBezTo>
                    <a:pt x="3503" y="4503"/>
                    <a:pt x="4503" y="3503"/>
                    <a:pt x="4503" y="2235"/>
                  </a:cubicBezTo>
                  <a:cubicBezTo>
                    <a:pt x="4503" y="1034"/>
                    <a:pt x="3503" y="33"/>
                    <a:pt x="22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2160;p50">
              <a:extLst>
                <a:ext uri="{FF2B5EF4-FFF2-40B4-BE49-F238E27FC236}">
                  <a16:creationId xmlns:a16="http://schemas.microsoft.com/office/drawing/2014/main" id="{9CDE3BE6-A7D1-B4EF-558D-659B631E5609}"/>
                </a:ext>
              </a:extLst>
            </p:cNvPr>
            <p:cNvSpPr/>
            <p:nvPr/>
          </p:nvSpPr>
          <p:spPr>
            <a:xfrm>
              <a:off x="-2213075" y="359552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01" y="534"/>
                  </a:moveTo>
                  <a:cubicBezTo>
                    <a:pt x="1868" y="534"/>
                    <a:pt x="2269" y="967"/>
                    <a:pt x="2269" y="1434"/>
                  </a:cubicBezTo>
                  <a:cubicBezTo>
                    <a:pt x="2269" y="1902"/>
                    <a:pt x="1868" y="2302"/>
                    <a:pt x="1401" y="2302"/>
                  </a:cubicBezTo>
                  <a:cubicBezTo>
                    <a:pt x="934" y="2302"/>
                    <a:pt x="534" y="1935"/>
                    <a:pt x="534" y="1434"/>
                  </a:cubicBezTo>
                  <a:cubicBezTo>
                    <a:pt x="534" y="967"/>
                    <a:pt x="901" y="534"/>
                    <a:pt x="1401" y="534"/>
                  </a:cubicBezTo>
                  <a:close/>
                  <a:moveTo>
                    <a:pt x="1401" y="0"/>
                  </a:moveTo>
                  <a:cubicBezTo>
                    <a:pt x="601" y="0"/>
                    <a:pt x="0" y="634"/>
                    <a:pt x="0" y="1434"/>
                  </a:cubicBezTo>
                  <a:cubicBezTo>
                    <a:pt x="0" y="2202"/>
                    <a:pt x="601" y="2836"/>
                    <a:pt x="1401" y="2836"/>
                  </a:cubicBezTo>
                  <a:cubicBezTo>
                    <a:pt x="2169" y="2836"/>
                    <a:pt x="2836" y="2202"/>
                    <a:pt x="2836" y="1434"/>
                  </a:cubicBezTo>
                  <a:cubicBezTo>
                    <a:pt x="2836" y="634"/>
                    <a:pt x="2202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2161;p50">
              <a:extLst>
                <a:ext uri="{FF2B5EF4-FFF2-40B4-BE49-F238E27FC236}">
                  <a16:creationId xmlns:a16="http://schemas.microsoft.com/office/drawing/2014/main" id="{283B6165-31E5-0415-BBFE-8D80C6A331D5}"/>
                </a:ext>
              </a:extLst>
            </p:cNvPr>
            <p:cNvSpPr/>
            <p:nvPr/>
          </p:nvSpPr>
          <p:spPr>
            <a:xfrm>
              <a:off x="-2005425" y="3659725"/>
              <a:ext cx="70075" cy="70075"/>
            </a:xfrm>
            <a:custGeom>
              <a:avLst/>
              <a:gdLst/>
              <a:ahLst/>
              <a:cxnLst/>
              <a:rect l="l" t="t" r="r" b="b"/>
              <a:pathLst>
                <a:path w="2803" h="2803" extrusionOk="0">
                  <a:moveTo>
                    <a:pt x="1401" y="1"/>
                  </a:moveTo>
                  <a:cubicBezTo>
                    <a:pt x="601" y="1"/>
                    <a:pt x="0" y="601"/>
                    <a:pt x="0" y="1402"/>
                  </a:cubicBezTo>
                  <a:cubicBezTo>
                    <a:pt x="0" y="2202"/>
                    <a:pt x="601" y="2803"/>
                    <a:pt x="1401" y="2803"/>
                  </a:cubicBezTo>
                  <a:cubicBezTo>
                    <a:pt x="2202" y="2803"/>
                    <a:pt x="2802" y="2202"/>
                    <a:pt x="2802" y="1402"/>
                  </a:cubicBezTo>
                  <a:cubicBezTo>
                    <a:pt x="2769" y="601"/>
                    <a:pt x="2169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2162;p50">
              <a:extLst>
                <a:ext uri="{FF2B5EF4-FFF2-40B4-BE49-F238E27FC236}">
                  <a16:creationId xmlns:a16="http://schemas.microsoft.com/office/drawing/2014/main" id="{07C9F17E-3958-3F05-A8D3-86A0C45DB31C}"/>
                </a:ext>
              </a:extLst>
            </p:cNvPr>
            <p:cNvSpPr/>
            <p:nvPr/>
          </p:nvSpPr>
          <p:spPr>
            <a:xfrm>
              <a:off x="-2108000" y="3371800"/>
              <a:ext cx="145125" cy="158675"/>
            </a:xfrm>
            <a:custGeom>
              <a:avLst/>
              <a:gdLst/>
              <a:ahLst/>
              <a:cxnLst/>
              <a:rect l="l" t="t" r="r" b="b"/>
              <a:pathLst>
                <a:path w="5805" h="6347" extrusionOk="0">
                  <a:moveTo>
                    <a:pt x="685" y="0"/>
                  </a:moveTo>
                  <a:cubicBezTo>
                    <a:pt x="322" y="0"/>
                    <a:pt x="0" y="288"/>
                    <a:pt x="0" y="677"/>
                  </a:cubicBezTo>
                  <a:lnTo>
                    <a:pt x="0" y="5680"/>
                  </a:lnTo>
                  <a:cubicBezTo>
                    <a:pt x="0" y="6078"/>
                    <a:pt x="316" y="6346"/>
                    <a:pt x="656" y="6346"/>
                  </a:cubicBezTo>
                  <a:cubicBezTo>
                    <a:pt x="772" y="6346"/>
                    <a:pt x="891" y="6315"/>
                    <a:pt x="1001" y="6247"/>
                  </a:cubicBezTo>
                  <a:lnTo>
                    <a:pt x="5338" y="3745"/>
                  </a:lnTo>
                  <a:cubicBezTo>
                    <a:pt x="5805" y="3512"/>
                    <a:pt x="5805" y="2878"/>
                    <a:pt x="5338" y="2578"/>
                  </a:cubicBezTo>
                  <a:lnTo>
                    <a:pt x="1001" y="76"/>
                  </a:lnTo>
                  <a:cubicBezTo>
                    <a:pt x="897" y="24"/>
                    <a:pt x="789" y="0"/>
                    <a:pt x="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2163;p50">
              <a:extLst>
                <a:ext uri="{FF2B5EF4-FFF2-40B4-BE49-F238E27FC236}">
                  <a16:creationId xmlns:a16="http://schemas.microsoft.com/office/drawing/2014/main" id="{40C8A368-3D4F-9488-504E-E788C4998133}"/>
                </a:ext>
              </a:extLst>
            </p:cNvPr>
            <p:cNvSpPr/>
            <p:nvPr/>
          </p:nvSpPr>
          <p:spPr>
            <a:xfrm>
              <a:off x="-4436325" y="3096825"/>
              <a:ext cx="377800" cy="575425"/>
            </a:xfrm>
            <a:custGeom>
              <a:avLst/>
              <a:gdLst/>
              <a:ahLst/>
              <a:cxnLst/>
              <a:rect l="l" t="t" r="r" b="b"/>
              <a:pathLst>
                <a:path w="15112" h="23017" extrusionOk="0">
                  <a:moveTo>
                    <a:pt x="15111" y="1"/>
                  </a:moveTo>
                  <a:cubicBezTo>
                    <a:pt x="14858" y="472"/>
                    <a:pt x="14628" y="850"/>
                    <a:pt x="14409" y="1157"/>
                  </a:cubicBezTo>
                  <a:lnTo>
                    <a:pt x="14409" y="1157"/>
                  </a:lnTo>
                  <a:cubicBezTo>
                    <a:pt x="15111" y="837"/>
                    <a:pt x="15111" y="1026"/>
                    <a:pt x="15111" y="1"/>
                  </a:cubicBezTo>
                  <a:close/>
                  <a:moveTo>
                    <a:pt x="14409" y="1157"/>
                  </a:moveTo>
                  <a:cubicBezTo>
                    <a:pt x="14083" y="1306"/>
                    <a:pt x="13607" y="1563"/>
                    <a:pt x="12910" y="2102"/>
                  </a:cubicBezTo>
                  <a:cubicBezTo>
                    <a:pt x="12591" y="2353"/>
                    <a:pt x="12263" y="2592"/>
                    <a:pt x="11930" y="2824"/>
                  </a:cubicBezTo>
                  <a:lnTo>
                    <a:pt x="11930" y="2824"/>
                  </a:lnTo>
                  <a:cubicBezTo>
                    <a:pt x="12975" y="2456"/>
                    <a:pt x="13618" y="2266"/>
                    <a:pt x="14409" y="1157"/>
                  </a:cubicBezTo>
                  <a:close/>
                  <a:moveTo>
                    <a:pt x="11930" y="2824"/>
                  </a:moveTo>
                  <a:lnTo>
                    <a:pt x="11930" y="2824"/>
                  </a:lnTo>
                  <a:cubicBezTo>
                    <a:pt x="11319" y="3039"/>
                    <a:pt x="10570" y="3314"/>
                    <a:pt x="9574" y="3870"/>
                  </a:cubicBezTo>
                  <a:cubicBezTo>
                    <a:pt x="6972" y="5271"/>
                    <a:pt x="4003" y="6205"/>
                    <a:pt x="2102" y="8507"/>
                  </a:cubicBezTo>
                  <a:cubicBezTo>
                    <a:pt x="100" y="10942"/>
                    <a:pt x="0" y="14611"/>
                    <a:pt x="1435" y="17446"/>
                  </a:cubicBezTo>
                  <a:cubicBezTo>
                    <a:pt x="2902" y="20248"/>
                    <a:pt x="5771" y="22216"/>
                    <a:pt x="8840" y="23017"/>
                  </a:cubicBezTo>
                  <a:cubicBezTo>
                    <a:pt x="6105" y="21516"/>
                    <a:pt x="4103" y="18747"/>
                    <a:pt x="3603" y="15678"/>
                  </a:cubicBezTo>
                  <a:cubicBezTo>
                    <a:pt x="3103" y="12610"/>
                    <a:pt x="4070" y="9341"/>
                    <a:pt x="6205" y="7039"/>
                  </a:cubicBezTo>
                  <a:cubicBezTo>
                    <a:pt x="7802" y="5298"/>
                    <a:pt x="9962" y="4193"/>
                    <a:pt x="11930" y="2824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2164;p50">
              <a:extLst>
                <a:ext uri="{FF2B5EF4-FFF2-40B4-BE49-F238E27FC236}">
                  <a16:creationId xmlns:a16="http://schemas.microsoft.com/office/drawing/2014/main" id="{569CE38C-3661-0176-8AAC-C73B8BFA3EAF}"/>
                </a:ext>
              </a:extLst>
            </p:cNvPr>
            <p:cNvSpPr/>
            <p:nvPr/>
          </p:nvSpPr>
          <p:spPr>
            <a:xfrm>
              <a:off x="-2341500" y="4202625"/>
              <a:ext cx="362775" cy="310300"/>
            </a:xfrm>
            <a:custGeom>
              <a:avLst/>
              <a:gdLst/>
              <a:ahLst/>
              <a:cxnLst/>
              <a:rect l="l" t="t" r="r" b="b"/>
              <a:pathLst>
                <a:path w="14511" h="12412" extrusionOk="0">
                  <a:moveTo>
                    <a:pt x="10174" y="0"/>
                  </a:moveTo>
                  <a:lnTo>
                    <a:pt x="0" y="3569"/>
                  </a:lnTo>
                  <a:lnTo>
                    <a:pt x="4904" y="12176"/>
                  </a:lnTo>
                  <a:cubicBezTo>
                    <a:pt x="4904" y="12176"/>
                    <a:pt x="5880" y="12411"/>
                    <a:pt x="7241" y="12411"/>
                  </a:cubicBezTo>
                  <a:cubicBezTo>
                    <a:pt x="9502" y="12411"/>
                    <a:pt x="12825" y="11762"/>
                    <a:pt x="14511" y="8306"/>
                  </a:cubicBezTo>
                  <a:lnTo>
                    <a:pt x="10174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2165;p50">
              <a:extLst>
                <a:ext uri="{FF2B5EF4-FFF2-40B4-BE49-F238E27FC236}">
                  <a16:creationId xmlns:a16="http://schemas.microsoft.com/office/drawing/2014/main" id="{793118F2-7171-2DBD-21E7-40E8A9EA94A7}"/>
                </a:ext>
              </a:extLst>
            </p:cNvPr>
            <p:cNvSpPr/>
            <p:nvPr/>
          </p:nvSpPr>
          <p:spPr>
            <a:xfrm>
              <a:off x="-2341500" y="4202625"/>
              <a:ext cx="283550" cy="261875"/>
            </a:xfrm>
            <a:custGeom>
              <a:avLst/>
              <a:gdLst/>
              <a:ahLst/>
              <a:cxnLst/>
              <a:rect l="l" t="t" r="r" b="b"/>
              <a:pathLst>
                <a:path w="11342" h="10475" extrusionOk="0">
                  <a:moveTo>
                    <a:pt x="10141" y="0"/>
                  </a:moveTo>
                  <a:lnTo>
                    <a:pt x="0" y="3569"/>
                  </a:lnTo>
                  <a:lnTo>
                    <a:pt x="1668" y="6505"/>
                  </a:lnTo>
                  <a:lnTo>
                    <a:pt x="3903" y="10474"/>
                  </a:lnTo>
                  <a:lnTo>
                    <a:pt x="11342" y="2335"/>
                  </a:lnTo>
                  <a:lnTo>
                    <a:pt x="10141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2166;p50">
              <a:extLst>
                <a:ext uri="{FF2B5EF4-FFF2-40B4-BE49-F238E27FC236}">
                  <a16:creationId xmlns:a16="http://schemas.microsoft.com/office/drawing/2014/main" id="{E815B122-148E-943B-46F5-63F42E12688C}"/>
                </a:ext>
              </a:extLst>
            </p:cNvPr>
            <p:cNvSpPr/>
            <p:nvPr/>
          </p:nvSpPr>
          <p:spPr>
            <a:xfrm>
              <a:off x="-2257275" y="4393575"/>
              <a:ext cx="646325" cy="384475"/>
            </a:xfrm>
            <a:custGeom>
              <a:avLst/>
              <a:gdLst/>
              <a:ahLst/>
              <a:cxnLst/>
              <a:rect l="l" t="t" r="r" b="b"/>
              <a:pathLst>
                <a:path w="25853" h="15379" extrusionOk="0">
                  <a:moveTo>
                    <a:pt x="10775" y="1"/>
                  </a:moveTo>
                  <a:lnTo>
                    <a:pt x="534" y="2836"/>
                  </a:lnTo>
                  <a:lnTo>
                    <a:pt x="134" y="8674"/>
                  </a:lnTo>
                  <a:cubicBezTo>
                    <a:pt x="1" y="10709"/>
                    <a:pt x="1468" y="12443"/>
                    <a:pt x="3470" y="12710"/>
                  </a:cubicBezTo>
                  <a:lnTo>
                    <a:pt x="25619" y="15379"/>
                  </a:lnTo>
                  <a:lnTo>
                    <a:pt x="25686" y="14678"/>
                  </a:lnTo>
                  <a:cubicBezTo>
                    <a:pt x="25852" y="12944"/>
                    <a:pt x="24985" y="11342"/>
                    <a:pt x="23484" y="10575"/>
                  </a:cubicBezTo>
                  <a:lnTo>
                    <a:pt x="20682" y="9208"/>
                  </a:lnTo>
                  <a:lnTo>
                    <a:pt x="107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2167;p50">
              <a:extLst>
                <a:ext uri="{FF2B5EF4-FFF2-40B4-BE49-F238E27FC236}">
                  <a16:creationId xmlns:a16="http://schemas.microsoft.com/office/drawing/2014/main" id="{CF077425-0FD3-2AED-665D-D8F2DF454F8A}"/>
                </a:ext>
              </a:extLst>
            </p:cNvPr>
            <p:cNvSpPr/>
            <p:nvPr/>
          </p:nvSpPr>
          <p:spPr>
            <a:xfrm>
              <a:off x="-2258100" y="4570375"/>
              <a:ext cx="150950" cy="146800"/>
            </a:xfrm>
            <a:custGeom>
              <a:avLst/>
              <a:gdLst/>
              <a:ahLst/>
              <a:cxnLst/>
              <a:rect l="l" t="t" r="r" b="b"/>
              <a:pathLst>
                <a:path w="6038" h="5872" extrusionOk="0">
                  <a:moveTo>
                    <a:pt x="1254" y="1"/>
                  </a:moveTo>
                  <a:cubicBezTo>
                    <a:pt x="901" y="1"/>
                    <a:pt x="567" y="45"/>
                    <a:pt x="234" y="134"/>
                  </a:cubicBezTo>
                  <a:lnTo>
                    <a:pt x="134" y="1602"/>
                  </a:lnTo>
                  <a:cubicBezTo>
                    <a:pt x="0" y="3603"/>
                    <a:pt x="1468" y="5371"/>
                    <a:pt x="3469" y="5638"/>
                  </a:cubicBezTo>
                  <a:lnTo>
                    <a:pt x="5604" y="5872"/>
                  </a:lnTo>
                  <a:cubicBezTo>
                    <a:pt x="5671" y="5638"/>
                    <a:pt x="5704" y="5371"/>
                    <a:pt x="5738" y="5104"/>
                  </a:cubicBezTo>
                  <a:cubicBezTo>
                    <a:pt x="6038" y="2603"/>
                    <a:pt x="4303" y="334"/>
                    <a:pt x="1801" y="34"/>
                  </a:cubicBezTo>
                  <a:cubicBezTo>
                    <a:pt x="1612" y="12"/>
                    <a:pt x="1431" y="1"/>
                    <a:pt x="1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2168;p50">
              <a:extLst>
                <a:ext uri="{FF2B5EF4-FFF2-40B4-BE49-F238E27FC236}">
                  <a16:creationId xmlns:a16="http://schemas.microsoft.com/office/drawing/2014/main" id="{43DB2896-7946-2187-29C4-4AE8B2E91888}"/>
                </a:ext>
              </a:extLst>
            </p:cNvPr>
            <p:cNvSpPr/>
            <p:nvPr/>
          </p:nvSpPr>
          <p:spPr>
            <a:xfrm>
              <a:off x="-1898675" y="4554525"/>
              <a:ext cx="137625" cy="119275"/>
            </a:xfrm>
            <a:custGeom>
              <a:avLst/>
              <a:gdLst/>
              <a:ahLst/>
              <a:cxnLst/>
              <a:rect l="l" t="t" r="r" b="b"/>
              <a:pathLst>
                <a:path w="5505" h="4771" extrusionOk="0">
                  <a:moveTo>
                    <a:pt x="3369" y="1"/>
                  </a:moveTo>
                  <a:lnTo>
                    <a:pt x="0" y="2469"/>
                  </a:lnTo>
                  <a:lnTo>
                    <a:pt x="1668" y="4771"/>
                  </a:lnTo>
                  <a:lnTo>
                    <a:pt x="5504" y="1969"/>
                  </a:lnTo>
                  <a:lnTo>
                    <a:pt x="33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2169;p50">
              <a:extLst>
                <a:ext uri="{FF2B5EF4-FFF2-40B4-BE49-F238E27FC236}">
                  <a16:creationId xmlns:a16="http://schemas.microsoft.com/office/drawing/2014/main" id="{96806EF9-5496-C3FA-59C5-13F0F8216688}"/>
                </a:ext>
              </a:extLst>
            </p:cNvPr>
            <p:cNvSpPr/>
            <p:nvPr/>
          </p:nvSpPr>
          <p:spPr>
            <a:xfrm>
              <a:off x="-1983750" y="4481150"/>
              <a:ext cx="143475" cy="122600"/>
            </a:xfrm>
            <a:custGeom>
              <a:avLst/>
              <a:gdLst/>
              <a:ahLst/>
              <a:cxnLst/>
              <a:rect l="l" t="t" r="r" b="b"/>
              <a:pathLst>
                <a:path w="5739" h="4904" extrusionOk="0">
                  <a:moveTo>
                    <a:pt x="3603" y="0"/>
                  </a:moveTo>
                  <a:lnTo>
                    <a:pt x="1" y="2602"/>
                  </a:lnTo>
                  <a:lnTo>
                    <a:pt x="1669" y="4904"/>
                  </a:lnTo>
                  <a:lnTo>
                    <a:pt x="5738" y="1935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2170;p50">
              <a:extLst>
                <a:ext uri="{FF2B5EF4-FFF2-40B4-BE49-F238E27FC236}">
                  <a16:creationId xmlns:a16="http://schemas.microsoft.com/office/drawing/2014/main" id="{DD9AEFAE-A3C6-1F0F-8299-60B41AC0D6B2}"/>
                </a:ext>
              </a:extLst>
            </p:cNvPr>
            <p:cNvSpPr/>
            <p:nvPr/>
          </p:nvSpPr>
          <p:spPr>
            <a:xfrm>
              <a:off x="-3740825" y="2355700"/>
              <a:ext cx="1056600" cy="1254025"/>
            </a:xfrm>
            <a:custGeom>
              <a:avLst/>
              <a:gdLst/>
              <a:ahLst/>
              <a:cxnLst/>
              <a:rect l="l" t="t" r="r" b="b"/>
              <a:pathLst>
                <a:path w="42264" h="50161" extrusionOk="0">
                  <a:moveTo>
                    <a:pt x="11780" y="0"/>
                  </a:moveTo>
                  <a:cubicBezTo>
                    <a:pt x="10157" y="0"/>
                    <a:pt x="8501" y="433"/>
                    <a:pt x="7072" y="1259"/>
                  </a:cubicBezTo>
                  <a:cubicBezTo>
                    <a:pt x="4003" y="2893"/>
                    <a:pt x="1935" y="5995"/>
                    <a:pt x="968" y="9331"/>
                  </a:cubicBezTo>
                  <a:cubicBezTo>
                    <a:pt x="0" y="12600"/>
                    <a:pt x="67" y="16169"/>
                    <a:pt x="501" y="19572"/>
                  </a:cubicBezTo>
                  <a:cubicBezTo>
                    <a:pt x="1468" y="26944"/>
                    <a:pt x="4403" y="34182"/>
                    <a:pt x="9307" y="39786"/>
                  </a:cubicBezTo>
                  <a:cubicBezTo>
                    <a:pt x="14177" y="45390"/>
                    <a:pt x="21149" y="49360"/>
                    <a:pt x="28587" y="50060"/>
                  </a:cubicBezTo>
                  <a:cubicBezTo>
                    <a:pt x="29253" y="50125"/>
                    <a:pt x="29930" y="50161"/>
                    <a:pt x="30608" y="50161"/>
                  </a:cubicBezTo>
                  <a:cubicBezTo>
                    <a:pt x="33431" y="50161"/>
                    <a:pt x="36276" y="49540"/>
                    <a:pt x="38428" y="47792"/>
                  </a:cubicBezTo>
                  <a:cubicBezTo>
                    <a:pt x="41096" y="45624"/>
                    <a:pt x="42264" y="41354"/>
                    <a:pt x="40129" y="38619"/>
                  </a:cubicBezTo>
                  <a:cubicBezTo>
                    <a:pt x="38528" y="36550"/>
                    <a:pt x="35359" y="35550"/>
                    <a:pt x="34925" y="32948"/>
                  </a:cubicBezTo>
                  <a:cubicBezTo>
                    <a:pt x="34592" y="30913"/>
                    <a:pt x="36126" y="29112"/>
                    <a:pt x="36660" y="27177"/>
                  </a:cubicBezTo>
                  <a:cubicBezTo>
                    <a:pt x="37494" y="24242"/>
                    <a:pt x="35792" y="20773"/>
                    <a:pt x="32957" y="19705"/>
                  </a:cubicBezTo>
                  <a:cubicBezTo>
                    <a:pt x="30755" y="18838"/>
                    <a:pt x="28254" y="19271"/>
                    <a:pt x="25919" y="18838"/>
                  </a:cubicBezTo>
                  <a:cubicBezTo>
                    <a:pt x="22416" y="18137"/>
                    <a:pt x="19614" y="15335"/>
                    <a:pt x="18180" y="12066"/>
                  </a:cubicBezTo>
                  <a:cubicBezTo>
                    <a:pt x="16745" y="8831"/>
                    <a:pt x="16512" y="5161"/>
                    <a:pt x="16679" y="1625"/>
                  </a:cubicBezTo>
                  <a:cubicBezTo>
                    <a:pt x="15315" y="524"/>
                    <a:pt x="13568" y="0"/>
                    <a:pt x="11780" y="0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2171;p50">
              <a:extLst>
                <a:ext uri="{FF2B5EF4-FFF2-40B4-BE49-F238E27FC236}">
                  <a16:creationId xmlns:a16="http://schemas.microsoft.com/office/drawing/2014/main" id="{747D57AA-3286-06DB-81D0-DAE319E0FCE2}"/>
                </a:ext>
              </a:extLst>
            </p:cNvPr>
            <p:cNvSpPr/>
            <p:nvPr/>
          </p:nvSpPr>
          <p:spPr>
            <a:xfrm>
              <a:off x="-3544850" y="2422175"/>
              <a:ext cx="820600" cy="1146675"/>
            </a:xfrm>
            <a:custGeom>
              <a:avLst/>
              <a:gdLst/>
              <a:ahLst/>
              <a:cxnLst/>
              <a:rect l="l" t="t" r="r" b="b"/>
              <a:pathLst>
                <a:path w="32824" h="45867" extrusionOk="0">
                  <a:moveTo>
                    <a:pt x="5971" y="1"/>
                  </a:moveTo>
                  <a:lnTo>
                    <a:pt x="0" y="2302"/>
                  </a:lnTo>
                  <a:lnTo>
                    <a:pt x="1234" y="36827"/>
                  </a:lnTo>
                  <a:cubicBezTo>
                    <a:pt x="1301" y="36894"/>
                    <a:pt x="1334" y="36994"/>
                    <a:pt x="1434" y="37060"/>
                  </a:cubicBezTo>
                  <a:cubicBezTo>
                    <a:pt x="4904" y="41030"/>
                    <a:pt x="9340" y="44099"/>
                    <a:pt x="14244" y="45867"/>
                  </a:cubicBezTo>
                  <a:cubicBezTo>
                    <a:pt x="20915" y="44866"/>
                    <a:pt x="28454" y="43732"/>
                    <a:pt x="32290" y="42931"/>
                  </a:cubicBezTo>
                  <a:cubicBezTo>
                    <a:pt x="32523" y="42698"/>
                    <a:pt x="32690" y="42364"/>
                    <a:pt x="32824" y="42031"/>
                  </a:cubicBezTo>
                  <a:cubicBezTo>
                    <a:pt x="26686" y="41097"/>
                    <a:pt x="23484" y="34492"/>
                    <a:pt x="24284" y="31023"/>
                  </a:cubicBezTo>
                  <a:cubicBezTo>
                    <a:pt x="25118" y="27353"/>
                    <a:pt x="27520" y="21483"/>
                    <a:pt x="18180" y="20048"/>
                  </a:cubicBezTo>
                  <a:cubicBezTo>
                    <a:pt x="8840" y="18647"/>
                    <a:pt x="5971" y="1"/>
                    <a:pt x="59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2172;p50">
              <a:extLst>
                <a:ext uri="{FF2B5EF4-FFF2-40B4-BE49-F238E27FC236}">
                  <a16:creationId xmlns:a16="http://schemas.microsoft.com/office/drawing/2014/main" id="{92218862-B7CD-8E91-D71A-1712B1CF3A64}"/>
                </a:ext>
              </a:extLst>
            </p:cNvPr>
            <p:cNvSpPr/>
            <p:nvPr/>
          </p:nvSpPr>
          <p:spPr>
            <a:xfrm>
              <a:off x="-4334600" y="2355500"/>
              <a:ext cx="930700" cy="1483050"/>
            </a:xfrm>
            <a:custGeom>
              <a:avLst/>
              <a:gdLst/>
              <a:ahLst/>
              <a:cxnLst/>
              <a:rect l="l" t="t" r="r" b="b"/>
              <a:pathLst>
                <a:path w="37228" h="59322" extrusionOk="0">
                  <a:moveTo>
                    <a:pt x="16025" y="0"/>
                  </a:moveTo>
                  <a:cubicBezTo>
                    <a:pt x="15004" y="0"/>
                    <a:pt x="13932" y="105"/>
                    <a:pt x="12810" y="333"/>
                  </a:cubicBezTo>
                  <a:cubicBezTo>
                    <a:pt x="13744" y="4135"/>
                    <a:pt x="14545" y="8872"/>
                    <a:pt x="12310" y="12074"/>
                  </a:cubicBezTo>
                  <a:cubicBezTo>
                    <a:pt x="10742" y="14309"/>
                    <a:pt x="8040" y="15377"/>
                    <a:pt x="5805" y="16878"/>
                  </a:cubicBezTo>
                  <a:cubicBezTo>
                    <a:pt x="3537" y="18379"/>
                    <a:pt x="1402" y="20914"/>
                    <a:pt x="2136" y="23549"/>
                  </a:cubicBezTo>
                  <a:cubicBezTo>
                    <a:pt x="2903" y="26518"/>
                    <a:pt x="6872" y="28052"/>
                    <a:pt x="6973" y="31088"/>
                  </a:cubicBezTo>
                  <a:cubicBezTo>
                    <a:pt x="7039" y="33423"/>
                    <a:pt x="4804" y="35057"/>
                    <a:pt x="3303" y="36892"/>
                  </a:cubicBezTo>
                  <a:cubicBezTo>
                    <a:pt x="1" y="40895"/>
                    <a:pt x="368" y="47066"/>
                    <a:pt x="3303" y="51336"/>
                  </a:cubicBezTo>
                  <a:cubicBezTo>
                    <a:pt x="6205" y="55572"/>
                    <a:pt x="11209" y="58041"/>
                    <a:pt x="16313" y="58941"/>
                  </a:cubicBezTo>
                  <a:cubicBezTo>
                    <a:pt x="17630" y="59185"/>
                    <a:pt x="18987" y="59322"/>
                    <a:pt x="20339" y="59322"/>
                  </a:cubicBezTo>
                  <a:cubicBezTo>
                    <a:pt x="23061" y="59322"/>
                    <a:pt x="25759" y="58766"/>
                    <a:pt x="28054" y="57407"/>
                  </a:cubicBezTo>
                  <a:cubicBezTo>
                    <a:pt x="33125" y="54405"/>
                    <a:pt x="35226" y="48167"/>
                    <a:pt x="35993" y="42329"/>
                  </a:cubicBezTo>
                  <a:cubicBezTo>
                    <a:pt x="37227" y="32155"/>
                    <a:pt x="35460" y="21681"/>
                    <a:pt x="31290" y="12341"/>
                  </a:cubicBezTo>
                  <a:cubicBezTo>
                    <a:pt x="29722" y="8905"/>
                    <a:pt x="27854" y="5536"/>
                    <a:pt x="24885" y="3168"/>
                  </a:cubicBezTo>
                  <a:cubicBezTo>
                    <a:pt x="22621" y="1320"/>
                    <a:pt x="19647" y="0"/>
                    <a:pt x="16025" y="0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2173;p50">
              <a:extLst>
                <a:ext uri="{FF2B5EF4-FFF2-40B4-BE49-F238E27FC236}">
                  <a16:creationId xmlns:a16="http://schemas.microsoft.com/office/drawing/2014/main" id="{573AF8D4-3351-C021-1FA4-8619E9389E23}"/>
                </a:ext>
              </a:extLst>
            </p:cNvPr>
            <p:cNvSpPr/>
            <p:nvPr/>
          </p:nvSpPr>
          <p:spPr>
            <a:xfrm>
              <a:off x="-4438000" y="2585625"/>
              <a:ext cx="1400200" cy="1772125"/>
            </a:xfrm>
            <a:custGeom>
              <a:avLst/>
              <a:gdLst/>
              <a:ahLst/>
              <a:cxnLst/>
              <a:rect l="l" t="t" r="r" b="b"/>
              <a:pathLst>
                <a:path w="56008" h="70885" extrusionOk="0">
                  <a:moveTo>
                    <a:pt x="10341" y="24351"/>
                  </a:moveTo>
                  <a:lnTo>
                    <a:pt x="10341" y="24351"/>
                  </a:lnTo>
                  <a:cubicBezTo>
                    <a:pt x="9507" y="25519"/>
                    <a:pt x="8340" y="26553"/>
                    <a:pt x="7473" y="27654"/>
                  </a:cubicBezTo>
                  <a:cubicBezTo>
                    <a:pt x="4170" y="31657"/>
                    <a:pt x="4537" y="37828"/>
                    <a:pt x="7473" y="42064"/>
                  </a:cubicBezTo>
                  <a:cubicBezTo>
                    <a:pt x="7639" y="42331"/>
                    <a:pt x="7840" y="42564"/>
                    <a:pt x="8040" y="42831"/>
                  </a:cubicBezTo>
                  <a:cubicBezTo>
                    <a:pt x="5805" y="41230"/>
                    <a:pt x="4170" y="38795"/>
                    <a:pt x="3770" y="36060"/>
                  </a:cubicBezTo>
                  <a:cubicBezTo>
                    <a:pt x="3270" y="33024"/>
                    <a:pt x="4237" y="29722"/>
                    <a:pt x="6338" y="27454"/>
                  </a:cubicBezTo>
                  <a:cubicBezTo>
                    <a:pt x="7506" y="26186"/>
                    <a:pt x="8940" y="25285"/>
                    <a:pt x="10341" y="24351"/>
                  </a:cubicBezTo>
                  <a:close/>
                  <a:moveTo>
                    <a:pt x="17647" y="1"/>
                  </a:moveTo>
                  <a:cubicBezTo>
                    <a:pt x="17446" y="1035"/>
                    <a:pt x="17013" y="2002"/>
                    <a:pt x="16446" y="2869"/>
                  </a:cubicBezTo>
                  <a:cubicBezTo>
                    <a:pt x="14911" y="5104"/>
                    <a:pt x="12176" y="6172"/>
                    <a:pt x="9941" y="7673"/>
                  </a:cubicBezTo>
                  <a:cubicBezTo>
                    <a:pt x="7673" y="9174"/>
                    <a:pt x="5571" y="11709"/>
                    <a:pt x="6272" y="14344"/>
                  </a:cubicBezTo>
                  <a:cubicBezTo>
                    <a:pt x="7072" y="17313"/>
                    <a:pt x="11008" y="18847"/>
                    <a:pt x="11109" y="21883"/>
                  </a:cubicBezTo>
                  <a:cubicBezTo>
                    <a:pt x="11142" y="22617"/>
                    <a:pt x="10942" y="23217"/>
                    <a:pt x="10608" y="23851"/>
                  </a:cubicBezTo>
                  <a:cubicBezTo>
                    <a:pt x="10308" y="23984"/>
                    <a:pt x="9974" y="24151"/>
                    <a:pt x="9607" y="24351"/>
                  </a:cubicBezTo>
                  <a:cubicBezTo>
                    <a:pt x="7006" y="25786"/>
                    <a:pt x="4003" y="26686"/>
                    <a:pt x="2135" y="28988"/>
                  </a:cubicBezTo>
                  <a:cubicBezTo>
                    <a:pt x="134" y="31456"/>
                    <a:pt x="1" y="35126"/>
                    <a:pt x="1468" y="37961"/>
                  </a:cubicBezTo>
                  <a:cubicBezTo>
                    <a:pt x="2836" y="40563"/>
                    <a:pt x="5438" y="42464"/>
                    <a:pt x="8273" y="43332"/>
                  </a:cubicBezTo>
                  <a:cubicBezTo>
                    <a:pt x="9441" y="44733"/>
                    <a:pt x="10842" y="45900"/>
                    <a:pt x="12443" y="46867"/>
                  </a:cubicBezTo>
                  <a:cubicBezTo>
                    <a:pt x="12510" y="46901"/>
                    <a:pt x="12576" y="46968"/>
                    <a:pt x="12643" y="47001"/>
                  </a:cubicBezTo>
                  <a:cubicBezTo>
                    <a:pt x="12910" y="47168"/>
                    <a:pt x="13143" y="47301"/>
                    <a:pt x="13444" y="47468"/>
                  </a:cubicBezTo>
                  <a:lnTo>
                    <a:pt x="13677" y="47568"/>
                  </a:lnTo>
                  <a:cubicBezTo>
                    <a:pt x="13977" y="47701"/>
                    <a:pt x="14244" y="47868"/>
                    <a:pt x="14511" y="48002"/>
                  </a:cubicBezTo>
                  <a:cubicBezTo>
                    <a:pt x="14578" y="48035"/>
                    <a:pt x="14644" y="48035"/>
                    <a:pt x="14678" y="48068"/>
                  </a:cubicBezTo>
                  <a:cubicBezTo>
                    <a:pt x="15345" y="48369"/>
                    <a:pt x="16079" y="48669"/>
                    <a:pt x="16813" y="48902"/>
                  </a:cubicBezTo>
                  <a:cubicBezTo>
                    <a:pt x="16913" y="48969"/>
                    <a:pt x="17013" y="49002"/>
                    <a:pt x="17113" y="49002"/>
                  </a:cubicBezTo>
                  <a:cubicBezTo>
                    <a:pt x="17346" y="49069"/>
                    <a:pt x="17613" y="49169"/>
                    <a:pt x="17913" y="49236"/>
                  </a:cubicBezTo>
                  <a:cubicBezTo>
                    <a:pt x="18013" y="49303"/>
                    <a:pt x="18147" y="49336"/>
                    <a:pt x="18247" y="49336"/>
                  </a:cubicBezTo>
                  <a:cubicBezTo>
                    <a:pt x="18480" y="49403"/>
                    <a:pt x="18747" y="49469"/>
                    <a:pt x="18981" y="49536"/>
                  </a:cubicBezTo>
                  <a:cubicBezTo>
                    <a:pt x="19114" y="49569"/>
                    <a:pt x="19181" y="49569"/>
                    <a:pt x="19314" y="49636"/>
                  </a:cubicBezTo>
                  <a:cubicBezTo>
                    <a:pt x="19681" y="49703"/>
                    <a:pt x="20015" y="49803"/>
                    <a:pt x="20415" y="49836"/>
                  </a:cubicBezTo>
                  <a:cubicBezTo>
                    <a:pt x="21734" y="50100"/>
                    <a:pt x="23105" y="50209"/>
                    <a:pt x="24459" y="50209"/>
                  </a:cubicBezTo>
                  <a:cubicBezTo>
                    <a:pt x="24646" y="50209"/>
                    <a:pt x="24832" y="50207"/>
                    <a:pt x="25018" y="50203"/>
                  </a:cubicBezTo>
                  <a:lnTo>
                    <a:pt x="27320" y="53506"/>
                  </a:lnTo>
                  <a:lnTo>
                    <a:pt x="27253" y="58876"/>
                  </a:lnTo>
                  <a:lnTo>
                    <a:pt x="28754" y="61511"/>
                  </a:lnTo>
                  <a:cubicBezTo>
                    <a:pt x="29031" y="62014"/>
                    <a:pt x="29080" y="62365"/>
                    <a:pt x="29387" y="62365"/>
                  </a:cubicBezTo>
                  <a:cubicBezTo>
                    <a:pt x="29488" y="62365"/>
                    <a:pt x="29616" y="62327"/>
                    <a:pt x="29789" y="62245"/>
                  </a:cubicBezTo>
                  <a:cubicBezTo>
                    <a:pt x="30322" y="62012"/>
                    <a:pt x="30656" y="61478"/>
                    <a:pt x="30656" y="60877"/>
                  </a:cubicBezTo>
                  <a:lnTo>
                    <a:pt x="30522" y="56541"/>
                  </a:lnTo>
                  <a:lnTo>
                    <a:pt x="33424" y="59143"/>
                  </a:lnTo>
                  <a:lnTo>
                    <a:pt x="35259" y="63479"/>
                  </a:lnTo>
                  <a:cubicBezTo>
                    <a:pt x="35520" y="64080"/>
                    <a:pt x="36128" y="64476"/>
                    <a:pt x="36780" y="64476"/>
                  </a:cubicBezTo>
                  <a:cubicBezTo>
                    <a:pt x="36961" y="64476"/>
                    <a:pt x="37146" y="64445"/>
                    <a:pt x="37327" y="64380"/>
                  </a:cubicBezTo>
                  <a:cubicBezTo>
                    <a:pt x="37861" y="64180"/>
                    <a:pt x="38295" y="63713"/>
                    <a:pt x="38428" y="63146"/>
                  </a:cubicBezTo>
                  <a:lnTo>
                    <a:pt x="38495" y="63146"/>
                  </a:lnTo>
                  <a:cubicBezTo>
                    <a:pt x="38528" y="63146"/>
                    <a:pt x="38528" y="63079"/>
                    <a:pt x="38595" y="63079"/>
                  </a:cubicBezTo>
                  <a:lnTo>
                    <a:pt x="38828" y="63379"/>
                  </a:lnTo>
                  <a:cubicBezTo>
                    <a:pt x="39059" y="63661"/>
                    <a:pt x="39389" y="63825"/>
                    <a:pt x="39726" y="63825"/>
                  </a:cubicBezTo>
                  <a:cubicBezTo>
                    <a:pt x="39827" y="63825"/>
                    <a:pt x="39929" y="63810"/>
                    <a:pt x="40029" y="63780"/>
                  </a:cubicBezTo>
                  <a:cubicBezTo>
                    <a:pt x="40763" y="63613"/>
                    <a:pt x="41163" y="62879"/>
                    <a:pt x="40930" y="62178"/>
                  </a:cubicBezTo>
                  <a:lnTo>
                    <a:pt x="40496" y="61078"/>
                  </a:lnTo>
                  <a:lnTo>
                    <a:pt x="40496" y="61078"/>
                  </a:lnTo>
                  <a:cubicBezTo>
                    <a:pt x="41097" y="61511"/>
                    <a:pt x="41764" y="61878"/>
                    <a:pt x="42364" y="62212"/>
                  </a:cubicBezTo>
                  <a:lnTo>
                    <a:pt x="54473" y="68450"/>
                  </a:lnTo>
                  <a:lnTo>
                    <a:pt x="56007" y="70885"/>
                  </a:lnTo>
                  <a:cubicBezTo>
                    <a:pt x="53784" y="48580"/>
                    <a:pt x="46000" y="44375"/>
                    <a:pt x="37701" y="44375"/>
                  </a:cubicBezTo>
                  <a:cubicBezTo>
                    <a:pt x="32676" y="44375"/>
                    <a:pt x="27462" y="45917"/>
                    <a:pt x="23179" y="45917"/>
                  </a:cubicBezTo>
                  <a:cubicBezTo>
                    <a:pt x="21375" y="45917"/>
                    <a:pt x="19737" y="45643"/>
                    <a:pt x="18347" y="44866"/>
                  </a:cubicBezTo>
                  <a:cubicBezTo>
                    <a:pt x="8106" y="39162"/>
                    <a:pt x="14978" y="26386"/>
                    <a:pt x="19048" y="14845"/>
                  </a:cubicBezTo>
                  <a:cubicBezTo>
                    <a:pt x="22483" y="5304"/>
                    <a:pt x="18981" y="1168"/>
                    <a:pt x="17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2174;p50">
              <a:extLst>
                <a:ext uri="{FF2B5EF4-FFF2-40B4-BE49-F238E27FC236}">
                  <a16:creationId xmlns:a16="http://schemas.microsoft.com/office/drawing/2014/main" id="{6E570CFC-4AEB-E4E5-EDC5-BDF1D6DDF8CD}"/>
                </a:ext>
              </a:extLst>
            </p:cNvPr>
            <p:cNvSpPr/>
            <p:nvPr/>
          </p:nvSpPr>
          <p:spPr>
            <a:xfrm>
              <a:off x="-4301225" y="2467200"/>
              <a:ext cx="897325" cy="1370150"/>
            </a:xfrm>
            <a:custGeom>
              <a:avLst/>
              <a:gdLst/>
              <a:ahLst/>
              <a:cxnLst/>
              <a:rect l="l" t="t" r="r" b="b"/>
              <a:pathLst>
                <a:path w="35893" h="54806" extrusionOk="0">
                  <a:moveTo>
                    <a:pt x="25018" y="1"/>
                  </a:moveTo>
                  <a:lnTo>
                    <a:pt x="16846" y="1268"/>
                  </a:lnTo>
                  <a:cubicBezTo>
                    <a:pt x="16846" y="1268"/>
                    <a:pt x="16178" y="7940"/>
                    <a:pt x="10841" y="14344"/>
                  </a:cubicBezTo>
                  <a:cubicBezTo>
                    <a:pt x="7139" y="18781"/>
                    <a:pt x="12676" y="25019"/>
                    <a:pt x="10508" y="26753"/>
                  </a:cubicBezTo>
                  <a:cubicBezTo>
                    <a:pt x="3669" y="32224"/>
                    <a:pt x="0" y="37428"/>
                    <a:pt x="6138" y="50904"/>
                  </a:cubicBezTo>
                  <a:cubicBezTo>
                    <a:pt x="8740" y="52739"/>
                    <a:pt x="11842" y="53873"/>
                    <a:pt x="15011" y="54440"/>
                  </a:cubicBezTo>
                  <a:cubicBezTo>
                    <a:pt x="16328" y="54672"/>
                    <a:pt x="17685" y="54806"/>
                    <a:pt x="19037" y="54806"/>
                  </a:cubicBezTo>
                  <a:cubicBezTo>
                    <a:pt x="21759" y="54806"/>
                    <a:pt x="24457" y="54265"/>
                    <a:pt x="26753" y="52905"/>
                  </a:cubicBezTo>
                  <a:cubicBezTo>
                    <a:pt x="31756" y="49903"/>
                    <a:pt x="33891" y="43632"/>
                    <a:pt x="34658" y="37795"/>
                  </a:cubicBezTo>
                  <a:cubicBezTo>
                    <a:pt x="35892" y="27621"/>
                    <a:pt x="34091" y="17180"/>
                    <a:pt x="29922" y="7840"/>
                  </a:cubicBezTo>
                  <a:cubicBezTo>
                    <a:pt x="28687" y="5004"/>
                    <a:pt x="27153" y="2202"/>
                    <a:pt x="250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2175;p50">
              <a:extLst>
                <a:ext uri="{FF2B5EF4-FFF2-40B4-BE49-F238E27FC236}">
                  <a16:creationId xmlns:a16="http://schemas.microsoft.com/office/drawing/2014/main" id="{E342F429-03D8-9289-20BE-70D9436EB500}"/>
                </a:ext>
              </a:extLst>
            </p:cNvPr>
            <p:cNvSpPr/>
            <p:nvPr/>
          </p:nvSpPr>
          <p:spPr>
            <a:xfrm>
              <a:off x="-3451450" y="2840550"/>
              <a:ext cx="557075" cy="591550"/>
            </a:xfrm>
            <a:custGeom>
              <a:avLst/>
              <a:gdLst/>
              <a:ahLst/>
              <a:cxnLst/>
              <a:rect l="l" t="t" r="r" b="b"/>
              <a:pathLst>
                <a:path w="22283" h="23662" extrusionOk="0">
                  <a:moveTo>
                    <a:pt x="6219" y="0"/>
                  </a:moveTo>
                  <a:cubicBezTo>
                    <a:pt x="5188" y="0"/>
                    <a:pt x="4146" y="308"/>
                    <a:pt x="3236" y="945"/>
                  </a:cubicBezTo>
                  <a:lnTo>
                    <a:pt x="2869" y="1178"/>
                  </a:lnTo>
                  <a:cubicBezTo>
                    <a:pt x="534" y="2846"/>
                    <a:pt x="0" y="6049"/>
                    <a:pt x="1601" y="8384"/>
                  </a:cubicBezTo>
                  <a:lnTo>
                    <a:pt x="15111" y="23661"/>
                  </a:lnTo>
                  <a:lnTo>
                    <a:pt x="22283" y="16323"/>
                  </a:lnTo>
                  <a:lnTo>
                    <a:pt x="10441" y="2179"/>
                  </a:lnTo>
                  <a:cubicBezTo>
                    <a:pt x="9423" y="754"/>
                    <a:pt x="7834" y="0"/>
                    <a:pt x="6219" y="0"/>
                  </a:cubicBezTo>
                  <a:close/>
                </a:path>
              </a:pathLst>
            </a:custGeom>
            <a:solidFill>
              <a:srgbClr val="E8A2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2176;p50">
              <a:extLst>
                <a:ext uri="{FF2B5EF4-FFF2-40B4-BE49-F238E27FC236}">
                  <a16:creationId xmlns:a16="http://schemas.microsoft.com/office/drawing/2014/main" id="{CDB1520E-739E-7478-715F-F00ED75B2CDC}"/>
                </a:ext>
              </a:extLst>
            </p:cNvPr>
            <p:cNvSpPr/>
            <p:nvPr/>
          </p:nvSpPr>
          <p:spPr>
            <a:xfrm>
              <a:off x="-3151250" y="2876675"/>
              <a:ext cx="484550" cy="555425"/>
            </a:xfrm>
            <a:custGeom>
              <a:avLst/>
              <a:gdLst/>
              <a:ahLst/>
              <a:cxnLst/>
              <a:rect l="l" t="t" r="r" b="b"/>
              <a:pathLst>
                <a:path w="19382" h="22217" extrusionOk="0">
                  <a:moveTo>
                    <a:pt x="16012" y="0"/>
                  </a:moveTo>
                  <a:lnTo>
                    <a:pt x="1" y="12543"/>
                  </a:lnTo>
                  <a:lnTo>
                    <a:pt x="3103" y="22216"/>
                  </a:lnTo>
                  <a:lnTo>
                    <a:pt x="19381" y="5571"/>
                  </a:lnTo>
                  <a:lnTo>
                    <a:pt x="16012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2177;p50">
              <a:extLst>
                <a:ext uri="{FF2B5EF4-FFF2-40B4-BE49-F238E27FC236}">
                  <a16:creationId xmlns:a16="http://schemas.microsoft.com/office/drawing/2014/main" id="{BBCCFEC6-2A0A-50A9-E399-5EBAEE9E0ED2}"/>
                </a:ext>
              </a:extLst>
            </p:cNvPr>
            <p:cNvSpPr/>
            <p:nvPr/>
          </p:nvSpPr>
          <p:spPr>
            <a:xfrm>
              <a:off x="-3540700" y="2812150"/>
              <a:ext cx="481200" cy="345575"/>
            </a:xfrm>
            <a:custGeom>
              <a:avLst/>
              <a:gdLst/>
              <a:ahLst/>
              <a:cxnLst/>
              <a:rect l="l" t="t" r="r" b="b"/>
              <a:pathLst>
                <a:path w="19248" h="13823" extrusionOk="0">
                  <a:moveTo>
                    <a:pt x="8611" y="0"/>
                  </a:moveTo>
                  <a:cubicBezTo>
                    <a:pt x="7239" y="0"/>
                    <a:pt x="5880" y="534"/>
                    <a:pt x="4638" y="1881"/>
                  </a:cubicBezTo>
                  <a:cubicBezTo>
                    <a:pt x="4604" y="1881"/>
                    <a:pt x="1" y="7285"/>
                    <a:pt x="9941" y="13823"/>
                  </a:cubicBezTo>
                  <a:lnTo>
                    <a:pt x="19248" y="7718"/>
                  </a:lnTo>
                  <a:cubicBezTo>
                    <a:pt x="19248" y="7718"/>
                    <a:pt x="13831" y="0"/>
                    <a:pt x="86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2178;p50">
              <a:extLst>
                <a:ext uri="{FF2B5EF4-FFF2-40B4-BE49-F238E27FC236}">
                  <a16:creationId xmlns:a16="http://schemas.microsoft.com/office/drawing/2014/main" id="{FAFDABBA-7841-64BA-1883-2D36A0A32188}"/>
                </a:ext>
              </a:extLst>
            </p:cNvPr>
            <p:cNvSpPr/>
            <p:nvPr/>
          </p:nvSpPr>
          <p:spPr>
            <a:xfrm>
              <a:off x="-3756375" y="2665675"/>
              <a:ext cx="406675" cy="384225"/>
            </a:xfrm>
            <a:custGeom>
              <a:avLst/>
              <a:gdLst/>
              <a:ahLst/>
              <a:cxnLst/>
              <a:rect l="l" t="t" r="r" b="b"/>
              <a:pathLst>
                <a:path w="16267" h="15369" extrusionOk="0">
                  <a:moveTo>
                    <a:pt x="10529" y="1"/>
                  </a:moveTo>
                  <a:cubicBezTo>
                    <a:pt x="10529" y="1"/>
                    <a:pt x="10529" y="1"/>
                    <a:pt x="10529" y="1"/>
                  </a:cubicBezTo>
                  <a:lnTo>
                    <a:pt x="10529" y="1"/>
                  </a:lnTo>
                  <a:cubicBezTo>
                    <a:pt x="10529" y="1"/>
                    <a:pt x="10529" y="1"/>
                    <a:pt x="10529" y="1"/>
                  </a:cubicBezTo>
                  <a:close/>
                  <a:moveTo>
                    <a:pt x="3624" y="1"/>
                  </a:moveTo>
                  <a:cubicBezTo>
                    <a:pt x="3624" y="1"/>
                    <a:pt x="2290" y="8173"/>
                    <a:pt x="789" y="11176"/>
                  </a:cubicBezTo>
                  <a:cubicBezTo>
                    <a:pt x="0" y="12808"/>
                    <a:pt x="4537" y="15368"/>
                    <a:pt x="8902" y="15368"/>
                  </a:cubicBezTo>
                  <a:cubicBezTo>
                    <a:pt x="12477" y="15368"/>
                    <a:pt x="15936" y="13652"/>
                    <a:pt x="16267" y="8307"/>
                  </a:cubicBezTo>
                  <a:cubicBezTo>
                    <a:pt x="16267" y="8307"/>
                    <a:pt x="15533" y="7440"/>
                    <a:pt x="14532" y="6872"/>
                  </a:cubicBezTo>
                  <a:cubicBezTo>
                    <a:pt x="13098" y="6139"/>
                    <a:pt x="11230" y="4304"/>
                    <a:pt x="10529" y="1"/>
                  </a:cubicBezTo>
                  <a:lnTo>
                    <a:pt x="10529" y="1"/>
                  </a:lnTo>
                  <a:cubicBezTo>
                    <a:pt x="10508" y="7"/>
                    <a:pt x="8095" y="371"/>
                    <a:pt x="6059" y="371"/>
                  </a:cubicBezTo>
                  <a:cubicBezTo>
                    <a:pt x="5033" y="371"/>
                    <a:pt x="4102" y="279"/>
                    <a:pt x="3624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2179;p50">
              <a:extLst>
                <a:ext uri="{FF2B5EF4-FFF2-40B4-BE49-F238E27FC236}">
                  <a16:creationId xmlns:a16="http://schemas.microsoft.com/office/drawing/2014/main" id="{2126C3D2-BA5C-AB82-40C6-4C6660A67C1E}"/>
                </a:ext>
              </a:extLst>
            </p:cNvPr>
            <p:cNvSpPr/>
            <p:nvPr/>
          </p:nvSpPr>
          <p:spPr>
            <a:xfrm>
              <a:off x="-3672450" y="2664850"/>
              <a:ext cx="271050" cy="167325"/>
            </a:xfrm>
            <a:custGeom>
              <a:avLst/>
              <a:gdLst/>
              <a:ahLst/>
              <a:cxnLst/>
              <a:rect l="l" t="t" r="r" b="b"/>
              <a:pathLst>
                <a:path w="10842" h="6693" extrusionOk="0">
                  <a:moveTo>
                    <a:pt x="367" y="0"/>
                  </a:moveTo>
                  <a:lnTo>
                    <a:pt x="367" y="34"/>
                  </a:lnTo>
                  <a:cubicBezTo>
                    <a:pt x="267" y="101"/>
                    <a:pt x="267" y="134"/>
                    <a:pt x="267" y="134"/>
                  </a:cubicBezTo>
                  <a:lnTo>
                    <a:pt x="267" y="201"/>
                  </a:lnTo>
                  <a:lnTo>
                    <a:pt x="267" y="234"/>
                  </a:lnTo>
                  <a:lnTo>
                    <a:pt x="267" y="334"/>
                  </a:lnTo>
                  <a:cubicBezTo>
                    <a:pt x="234" y="568"/>
                    <a:pt x="167" y="1001"/>
                    <a:pt x="67" y="1502"/>
                  </a:cubicBezTo>
                  <a:lnTo>
                    <a:pt x="67" y="1535"/>
                  </a:lnTo>
                  <a:cubicBezTo>
                    <a:pt x="34" y="1668"/>
                    <a:pt x="34" y="1802"/>
                    <a:pt x="0" y="1902"/>
                  </a:cubicBezTo>
                  <a:cubicBezTo>
                    <a:pt x="1608" y="3911"/>
                    <a:pt x="5677" y="6693"/>
                    <a:pt x="9848" y="6693"/>
                  </a:cubicBezTo>
                  <a:cubicBezTo>
                    <a:pt x="10179" y="6693"/>
                    <a:pt x="10511" y="6675"/>
                    <a:pt x="10842" y="6639"/>
                  </a:cubicBezTo>
                  <a:cubicBezTo>
                    <a:pt x="9507" y="5771"/>
                    <a:pt x="7873" y="3937"/>
                    <a:pt x="7239" y="0"/>
                  </a:cubicBezTo>
                  <a:cubicBezTo>
                    <a:pt x="7239" y="0"/>
                    <a:pt x="4793" y="371"/>
                    <a:pt x="2757" y="371"/>
                  </a:cubicBezTo>
                  <a:cubicBezTo>
                    <a:pt x="1739" y="371"/>
                    <a:pt x="823" y="278"/>
                    <a:pt x="367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2180;p50">
              <a:extLst>
                <a:ext uri="{FF2B5EF4-FFF2-40B4-BE49-F238E27FC236}">
                  <a16:creationId xmlns:a16="http://schemas.microsoft.com/office/drawing/2014/main" id="{AD862CAF-375F-729D-C82B-779350885C12}"/>
                </a:ext>
              </a:extLst>
            </p:cNvPr>
            <p:cNvSpPr/>
            <p:nvPr/>
          </p:nvSpPr>
          <p:spPr>
            <a:xfrm>
              <a:off x="-3680800" y="2665675"/>
              <a:ext cx="331950" cy="279400"/>
            </a:xfrm>
            <a:custGeom>
              <a:avLst/>
              <a:gdLst/>
              <a:ahLst/>
              <a:cxnLst/>
              <a:rect l="l" t="t" r="r" b="b"/>
              <a:pathLst>
                <a:path w="13278" h="11176" extrusionOk="0">
                  <a:moveTo>
                    <a:pt x="668" y="1"/>
                  </a:moveTo>
                  <a:cubicBezTo>
                    <a:pt x="668" y="1"/>
                    <a:pt x="401" y="1502"/>
                    <a:pt x="1" y="3503"/>
                  </a:cubicBezTo>
                  <a:cubicBezTo>
                    <a:pt x="1369" y="6906"/>
                    <a:pt x="4704" y="10642"/>
                    <a:pt x="12710" y="11176"/>
                  </a:cubicBezTo>
                  <a:cubicBezTo>
                    <a:pt x="13010" y="10408"/>
                    <a:pt x="13210" y="9441"/>
                    <a:pt x="13277" y="8307"/>
                  </a:cubicBezTo>
                  <a:cubicBezTo>
                    <a:pt x="13244" y="8307"/>
                    <a:pt x="12510" y="7440"/>
                    <a:pt x="11542" y="6906"/>
                  </a:cubicBezTo>
                  <a:cubicBezTo>
                    <a:pt x="10108" y="6139"/>
                    <a:pt x="8240" y="4304"/>
                    <a:pt x="7540" y="1"/>
                  </a:cubicBezTo>
                  <a:cubicBezTo>
                    <a:pt x="7540" y="1"/>
                    <a:pt x="5093" y="371"/>
                    <a:pt x="3057" y="371"/>
                  </a:cubicBezTo>
                  <a:cubicBezTo>
                    <a:pt x="2039" y="371"/>
                    <a:pt x="1124" y="279"/>
                    <a:pt x="668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2181;p50">
              <a:extLst>
                <a:ext uri="{FF2B5EF4-FFF2-40B4-BE49-F238E27FC236}">
                  <a16:creationId xmlns:a16="http://schemas.microsoft.com/office/drawing/2014/main" id="{55E6E809-0CF9-C0B1-C731-2EBDBE0AED7F}"/>
                </a:ext>
              </a:extLst>
            </p:cNvPr>
            <p:cNvSpPr/>
            <p:nvPr/>
          </p:nvSpPr>
          <p:spPr>
            <a:xfrm>
              <a:off x="-3500650" y="2068600"/>
              <a:ext cx="291050" cy="382700"/>
            </a:xfrm>
            <a:custGeom>
              <a:avLst/>
              <a:gdLst/>
              <a:ahLst/>
              <a:cxnLst/>
              <a:rect l="l" t="t" r="r" b="b"/>
              <a:pathLst>
                <a:path w="11642" h="15308" extrusionOk="0">
                  <a:moveTo>
                    <a:pt x="1034" y="0"/>
                  </a:moveTo>
                  <a:cubicBezTo>
                    <a:pt x="0" y="2102"/>
                    <a:pt x="167" y="4670"/>
                    <a:pt x="967" y="6872"/>
                  </a:cubicBezTo>
                  <a:cubicBezTo>
                    <a:pt x="1801" y="9073"/>
                    <a:pt x="3136" y="11108"/>
                    <a:pt x="4503" y="13009"/>
                  </a:cubicBezTo>
                  <a:cubicBezTo>
                    <a:pt x="5137" y="13877"/>
                    <a:pt x="5804" y="14844"/>
                    <a:pt x="6838" y="15178"/>
                  </a:cubicBezTo>
                  <a:cubicBezTo>
                    <a:pt x="7104" y="15266"/>
                    <a:pt x="7382" y="15308"/>
                    <a:pt x="7662" y="15308"/>
                  </a:cubicBezTo>
                  <a:cubicBezTo>
                    <a:pt x="8434" y="15308"/>
                    <a:pt x="9219" y="14991"/>
                    <a:pt x="9807" y="14477"/>
                  </a:cubicBezTo>
                  <a:cubicBezTo>
                    <a:pt x="11508" y="12976"/>
                    <a:pt x="11642" y="10174"/>
                    <a:pt x="10574" y="8139"/>
                  </a:cubicBezTo>
                  <a:cubicBezTo>
                    <a:pt x="9540" y="6104"/>
                    <a:pt x="7639" y="4670"/>
                    <a:pt x="5671" y="3469"/>
                  </a:cubicBezTo>
                  <a:cubicBezTo>
                    <a:pt x="5304" y="2035"/>
                    <a:pt x="3302" y="634"/>
                    <a:pt x="1034" y="0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2182;p50">
              <a:extLst>
                <a:ext uri="{FF2B5EF4-FFF2-40B4-BE49-F238E27FC236}">
                  <a16:creationId xmlns:a16="http://schemas.microsoft.com/office/drawing/2014/main" id="{C2A6DE83-8D41-46E1-7A37-0D9E153FAA7C}"/>
                </a:ext>
              </a:extLst>
            </p:cNvPr>
            <p:cNvSpPr/>
            <p:nvPr/>
          </p:nvSpPr>
          <p:spPr>
            <a:xfrm>
              <a:off x="-3887600" y="2096950"/>
              <a:ext cx="541250" cy="615525"/>
            </a:xfrm>
            <a:custGeom>
              <a:avLst/>
              <a:gdLst/>
              <a:ahLst/>
              <a:cxnLst/>
              <a:rect l="l" t="t" r="r" b="b"/>
              <a:pathLst>
                <a:path w="21650" h="24621" extrusionOk="0">
                  <a:moveTo>
                    <a:pt x="19881" y="0"/>
                  </a:moveTo>
                  <a:lnTo>
                    <a:pt x="4971" y="1234"/>
                  </a:lnTo>
                  <a:cubicBezTo>
                    <a:pt x="2135" y="1468"/>
                    <a:pt x="0" y="3970"/>
                    <a:pt x="267" y="6805"/>
                  </a:cubicBezTo>
                  <a:lnTo>
                    <a:pt x="968" y="15411"/>
                  </a:lnTo>
                  <a:cubicBezTo>
                    <a:pt x="1410" y="20690"/>
                    <a:pt x="5807" y="24621"/>
                    <a:pt x="10949" y="24621"/>
                  </a:cubicBezTo>
                  <a:cubicBezTo>
                    <a:pt x="11234" y="24621"/>
                    <a:pt x="11520" y="24609"/>
                    <a:pt x="11809" y="24584"/>
                  </a:cubicBezTo>
                  <a:lnTo>
                    <a:pt x="15144" y="24318"/>
                  </a:lnTo>
                  <a:cubicBezTo>
                    <a:pt x="18880" y="24017"/>
                    <a:pt x="21649" y="20715"/>
                    <a:pt x="21316" y="17012"/>
                  </a:cubicBezTo>
                  <a:lnTo>
                    <a:pt x="19881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2183;p50">
              <a:extLst>
                <a:ext uri="{FF2B5EF4-FFF2-40B4-BE49-F238E27FC236}">
                  <a16:creationId xmlns:a16="http://schemas.microsoft.com/office/drawing/2014/main" id="{FD8AB77E-D239-F088-84B5-8F697C22F79D}"/>
                </a:ext>
              </a:extLst>
            </p:cNvPr>
            <p:cNvSpPr/>
            <p:nvPr/>
          </p:nvSpPr>
          <p:spPr>
            <a:xfrm>
              <a:off x="-3801700" y="2465100"/>
              <a:ext cx="171800" cy="156900"/>
            </a:xfrm>
            <a:custGeom>
              <a:avLst/>
              <a:gdLst/>
              <a:ahLst/>
              <a:cxnLst/>
              <a:rect l="l" t="t" r="r" b="b"/>
              <a:pathLst>
                <a:path w="6872" h="6276" extrusionOk="0">
                  <a:moveTo>
                    <a:pt x="3449" y="1"/>
                  </a:moveTo>
                  <a:cubicBezTo>
                    <a:pt x="2019" y="1"/>
                    <a:pt x="744" y="989"/>
                    <a:pt x="400" y="2420"/>
                  </a:cubicBezTo>
                  <a:cubicBezTo>
                    <a:pt x="0" y="4088"/>
                    <a:pt x="1034" y="5789"/>
                    <a:pt x="2735" y="6189"/>
                  </a:cubicBezTo>
                  <a:cubicBezTo>
                    <a:pt x="2977" y="6247"/>
                    <a:pt x="3220" y="6275"/>
                    <a:pt x="3458" y="6275"/>
                  </a:cubicBezTo>
                  <a:cubicBezTo>
                    <a:pt x="4861" y="6275"/>
                    <a:pt x="6129" y="5308"/>
                    <a:pt x="6471" y="3854"/>
                  </a:cubicBezTo>
                  <a:cubicBezTo>
                    <a:pt x="6872" y="2186"/>
                    <a:pt x="5838" y="485"/>
                    <a:pt x="4170" y="85"/>
                  </a:cubicBezTo>
                  <a:cubicBezTo>
                    <a:pt x="3928" y="28"/>
                    <a:pt x="3686" y="1"/>
                    <a:pt x="3449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2184;p50">
              <a:extLst>
                <a:ext uri="{FF2B5EF4-FFF2-40B4-BE49-F238E27FC236}">
                  <a16:creationId xmlns:a16="http://schemas.microsoft.com/office/drawing/2014/main" id="{0C2D74BA-7409-03B0-097D-E3408A6CB6EB}"/>
                </a:ext>
              </a:extLst>
            </p:cNvPr>
            <p:cNvSpPr/>
            <p:nvPr/>
          </p:nvSpPr>
          <p:spPr>
            <a:xfrm>
              <a:off x="-3472300" y="2421350"/>
              <a:ext cx="119275" cy="155950"/>
            </a:xfrm>
            <a:custGeom>
              <a:avLst/>
              <a:gdLst/>
              <a:ahLst/>
              <a:cxnLst/>
              <a:rect l="l" t="t" r="r" b="b"/>
              <a:pathLst>
                <a:path w="4771" h="6238" extrusionOk="0">
                  <a:moveTo>
                    <a:pt x="3069" y="0"/>
                  </a:moveTo>
                  <a:cubicBezTo>
                    <a:pt x="1368" y="34"/>
                    <a:pt x="0" y="1401"/>
                    <a:pt x="0" y="3102"/>
                  </a:cubicBezTo>
                  <a:cubicBezTo>
                    <a:pt x="0" y="4837"/>
                    <a:pt x="1368" y="6238"/>
                    <a:pt x="3102" y="6238"/>
                  </a:cubicBezTo>
                  <a:cubicBezTo>
                    <a:pt x="3669" y="6238"/>
                    <a:pt x="4203" y="6105"/>
                    <a:pt x="4603" y="5838"/>
                  </a:cubicBezTo>
                  <a:cubicBezTo>
                    <a:pt x="4737" y="5237"/>
                    <a:pt x="4770" y="4603"/>
                    <a:pt x="4704" y="4003"/>
                  </a:cubicBezTo>
                  <a:lnTo>
                    <a:pt x="4370" y="267"/>
                  </a:lnTo>
                  <a:cubicBezTo>
                    <a:pt x="3936" y="100"/>
                    <a:pt x="3536" y="0"/>
                    <a:pt x="3069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2185;p50">
              <a:extLst>
                <a:ext uri="{FF2B5EF4-FFF2-40B4-BE49-F238E27FC236}">
                  <a16:creationId xmlns:a16="http://schemas.microsoft.com/office/drawing/2014/main" id="{B4018258-D3D5-AAF9-5196-AE279BCBAEF5}"/>
                </a:ext>
              </a:extLst>
            </p:cNvPr>
            <p:cNvSpPr/>
            <p:nvPr/>
          </p:nvSpPr>
          <p:spPr>
            <a:xfrm>
              <a:off x="-3662450" y="3440400"/>
              <a:ext cx="87600" cy="85350"/>
            </a:xfrm>
            <a:custGeom>
              <a:avLst/>
              <a:gdLst/>
              <a:ahLst/>
              <a:cxnLst/>
              <a:rect l="l" t="t" r="r" b="b"/>
              <a:pathLst>
                <a:path w="3504" h="3414" extrusionOk="0">
                  <a:moveTo>
                    <a:pt x="2102" y="1"/>
                  </a:moveTo>
                  <a:lnTo>
                    <a:pt x="1" y="3403"/>
                  </a:lnTo>
                  <a:cubicBezTo>
                    <a:pt x="1" y="3403"/>
                    <a:pt x="144" y="3413"/>
                    <a:pt x="372" y="3413"/>
                  </a:cubicBezTo>
                  <a:cubicBezTo>
                    <a:pt x="867" y="3413"/>
                    <a:pt x="1762" y="3366"/>
                    <a:pt x="2469" y="3070"/>
                  </a:cubicBezTo>
                  <a:cubicBezTo>
                    <a:pt x="3503" y="2703"/>
                    <a:pt x="2102" y="1"/>
                    <a:pt x="2102" y="1"/>
                  </a:cubicBezTo>
                  <a:close/>
                </a:path>
              </a:pathLst>
            </a:custGeom>
            <a:solidFill>
              <a:srgbClr val="000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2186;p50">
              <a:extLst>
                <a:ext uri="{FF2B5EF4-FFF2-40B4-BE49-F238E27FC236}">
                  <a16:creationId xmlns:a16="http://schemas.microsoft.com/office/drawing/2014/main" id="{98807798-3226-BD03-7DAC-1B33BD262EE9}"/>
                </a:ext>
              </a:extLst>
            </p:cNvPr>
            <p:cNvSpPr/>
            <p:nvPr/>
          </p:nvSpPr>
          <p:spPr>
            <a:xfrm>
              <a:off x="-3162250" y="3300300"/>
              <a:ext cx="115275" cy="66175"/>
            </a:xfrm>
            <a:custGeom>
              <a:avLst/>
              <a:gdLst/>
              <a:ahLst/>
              <a:cxnLst/>
              <a:rect l="l" t="t" r="r" b="b"/>
              <a:pathLst>
                <a:path w="4611" h="2647" extrusionOk="0">
                  <a:moveTo>
                    <a:pt x="841" y="1"/>
                  </a:moveTo>
                  <a:cubicBezTo>
                    <a:pt x="841" y="1"/>
                    <a:pt x="1" y="2646"/>
                    <a:pt x="1386" y="2646"/>
                  </a:cubicBezTo>
                  <a:cubicBezTo>
                    <a:pt x="1435" y="2646"/>
                    <a:pt x="1487" y="2643"/>
                    <a:pt x="1541" y="2636"/>
                  </a:cubicBezTo>
                  <a:cubicBezTo>
                    <a:pt x="3143" y="2436"/>
                    <a:pt x="4610" y="801"/>
                    <a:pt x="4610" y="801"/>
                  </a:cubicBezTo>
                  <a:lnTo>
                    <a:pt x="841" y="1"/>
                  </a:lnTo>
                  <a:close/>
                </a:path>
              </a:pathLst>
            </a:custGeom>
            <a:solidFill>
              <a:srgbClr val="000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2187;p50">
              <a:extLst>
                <a:ext uri="{FF2B5EF4-FFF2-40B4-BE49-F238E27FC236}">
                  <a16:creationId xmlns:a16="http://schemas.microsoft.com/office/drawing/2014/main" id="{BB470373-7D90-239A-D8E7-39482ED138C7}"/>
                </a:ext>
              </a:extLst>
            </p:cNvPr>
            <p:cNvSpPr/>
            <p:nvPr/>
          </p:nvSpPr>
          <p:spPr>
            <a:xfrm>
              <a:off x="-3636600" y="3299475"/>
              <a:ext cx="562100" cy="273550"/>
            </a:xfrm>
            <a:custGeom>
              <a:avLst/>
              <a:gdLst/>
              <a:ahLst/>
              <a:cxnLst/>
              <a:rect l="l" t="t" r="r" b="b"/>
              <a:pathLst>
                <a:path w="22484" h="10942" extrusionOk="0">
                  <a:moveTo>
                    <a:pt x="20449" y="0"/>
                  </a:moveTo>
                  <a:cubicBezTo>
                    <a:pt x="20415" y="0"/>
                    <a:pt x="5471" y="1435"/>
                    <a:pt x="1" y="6505"/>
                  </a:cubicBezTo>
                  <a:lnTo>
                    <a:pt x="968" y="10941"/>
                  </a:lnTo>
                  <a:lnTo>
                    <a:pt x="22484" y="4103"/>
                  </a:lnTo>
                  <a:lnTo>
                    <a:pt x="20449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2188;p50">
              <a:extLst>
                <a:ext uri="{FF2B5EF4-FFF2-40B4-BE49-F238E27FC236}">
                  <a16:creationId xmlns:a16="http://schemas.microsoft.com/office/drawing/2014/main" id="{BFABEE3F-45AE-B0E7-4B22-7FCAC9CD3E1B}"/>
                </a:ext>
              </a:extLst>
            </p:cNvPr>
            <p:cNvSpPr/>
            <p:nvPr/>
          </p:nvSpPr>
          <p:spPr>
            <a:xfrm>
              <a:off x="-3636600" y="3299475"/>
              <a:ext cx="546250" cy="211850"/>
            </a:xfrm>
            <a:custGeom>
              <a:avLst/>
              <a:gdLst/>
              <a:ahLst/>
              <a:cxnLst/>
              <a:rect l="l" t="t" r="r" b="b"/>
              <a:pathLst>
                <a:path w="21850" h="8474" extrusionOk="0">
                  <a:moveTo>
                    <a:pt x="20415" y="0"/>
                  </a:moveTo>
                  <a:cubicBezTo>
                    <a:pt x="20415" y="0"/>
                    <a:pt x="5438" y="1435"/>
                    <a:pt x="1" y="6505"/>
                  </a:cubicBezTo>
                  <a:lnTo>
                    <a:pt x="434" y="8473"/>
                  </a:lnTo>
                  <a:cubicBezTo>
                    <a:pt x="4504" y="7005"/>
                    <a:pt x="12743" y="4337"/>
                    <a:pt x="21850" y="2936"/>
                  </a:cubicBezTo>
                  <a:lnTo>
                    <a:pt x="20415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2189;p50">
              <a:extLst>
                <a:ext uri="{FF2B5EF4-FFF2-40B4-BE49-F238E27FC236}">
                  <a16:creationId xmlns:a16="http://schemas.microsoft.com/office/drawing/2014/main" id="{49EEE50F-8A58-E453-4720-F093A2717053}"/>
                </a:ext>
              </a:extLst>
            </p:cNvPr>
            <p:cNvSpPr/>
            <p:nvPr/>
          </p:nvSpPr>
          <p:spPr>
            <a:xfrm>
              <a:off x="-3757500" y="1944325"/>
              <a:ext cx="145950" cy="187450"/>
            </a:xfrm>
            <a:custGeom>
              <a:avLst/>
              <a:gdLst/>
              <a:ahLst/>
              <a:cxnLst/>
              <a:rect l="l" t="t" r="r" b="b"/>
              <a:pathLst>
                <a:path w="5838" h="7498" extrusionOk="0">
                  <a:moveTo>
                    <a:pt x="4603" y="1"/>
                  </a:moveTo>
                  <a:cubicBezTo>
                    <a:pt x="4003" y="2936"/>
                    <a:pt x="2335" y="5605"/>
                    <a:pt x="0" y="7440"/>
                  </a:cubicBezTo>
                  <a:cubicBezTo>
                    <a:pt x="323" y="7479"/>
                    <a:pt x="632" y="7498"/>
                    <a:pt x="926" y="7498"/>
                  </a:cubicBezTo>
                  <a:cubicBezTo>
                    <a:pt x="3117" y="7498"/>
                    <a:pt x="4490" y="6446"/>
                    <a:pt x="5137" y="5004"/>
                  </a:cubicBezTo>
                  <a:cubicBezTo>
                    <a:pt x="5838" y="3437"/>
                    <a:pt x="5637" y="1435"/>
                    <a:pt x="4603" y="1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2190;p50">
              <a:extLst>
                <a:ext uri="{FF2B5EF4-FFF2-40B4-BE49-F238E27FC236}">
                  <a16:creationId xmlns:a16="http://schemas.microsoft.com/office/drawing/2014/main" id="{54B331B8-0B64-4D25-AD90-F2C1EFC7B009}"/>
                </a:ext>
              </a:extLst>
            </p:cNvPr>
            <p:cNvSpPr/>
            <p:nvPr/>
          </p:nvSpPr>
          <p:spPr>
            <a:xfrm>
              <a:off x="-4026025" y="2060250"/>
              <a:ext cx="365575" cy="438675"/>
            </a:xfrm>
            <a:custGeom>
              <a:avLst/>
              <a:gdLst/>
              <a:ahLst/>
              <a:cxnLst/>
              <a:rect l="l" t="t" r="r" b="b"/>
              <a:pathLst>
                <a:path w="14623" h="17547" extrusionOk="0">
                  <a:moveTo>
                    <a:pt x="14010" y="1"/>
                  </a:moveTo>
                  <a:cubicBezTo>
                    <a:pt x="14010" y="72"/>
                    <a:pt x="14019" y="153"/>
                    <a:pt x="14045" y="217"/>
                  </a:cubicBezTo>
                  <a:lnTo>
                    <a:pt x="14045" y="217"/>
                  </a:lnTo>
                  <a:cubicBezTo>
                    <a:pt x="14034" y="145"/>
                    <a:pt x="14022" y="73"/>
                    <a:pt x="14010" y="1"/>
                  </a:cubicBezTo>
                  <a:close/>
                  <a:moveTo>
                    <a:pt x="14045" y="217"/>
                  </a:moveTo>
                  <a:lnTo>
                    <a:pt x="14045" y="217"/>
                  </a:lnTo>
                  <a:cubicBezTo>
                    <a:pt x="14051" y="258"/>
                    <a:pt x="14058" y="299"/>
                    <a:pt x="14064" y="340"/>
                  </a:cubicBezTo>
                  <a:lnTo>
                    <a:pt x="14064" y="340"/>
                  </a:lnTo>
                  <a:cubicBezTo>
                    <a:pt x="14089" y="335"/>
                    <a:pt x="14114" y="330"/>
                    <a:pt x="14139" y="324"/>
                  </a:cubicBezTo>
                  <a:lnTo>
                    <a:pt x="14139" y="324"/>
                  </a:lnTo>
                  <a:cubicBezTo>
                    <a:pt x="14159" y="333"/>
                    <a:pt x="14181" y="338"/>
                    <a:pt x="14207" y="338"/>
                  </a:cubicBezTo>
                  <a:cubicBezTo>
                    <a:pt x="14260" y="338"/>
                    <a:pt x="14327" y="317"/>
                    <a:pt x="14410" y="267"/>
                  </a:cubicBezTo>
                  <a:lnTo>
                    <a:pt x="14410" y="267"/>
                  </a:lnTo>
                  <a:cubicBezTo>
                    <a:pt x="14320" y="286"/>
                    <a:pt x="14229" y="305"/>
                    <a:pt x="14139" y="324"/>
                  </a:cubicBezTo>
                  <a:lnTo>
                    <a:pt x="14139" y="324"/>
                  </a:lnTo>
                  <a:cubicBezTo>
                    <a:pt x="14095" y="305"/>
                    <a:pt x="14065" y="265"/>
                    <a:pt x="14045" y="217"/>
                  </a:cubicBezTo>
                  <a:close/>
                  <a:moveTo>
                    <a:pt x="14064" y="340"/>
                  </a:moveTo>
                  <a:lnTo>
                    <a:pt x="14064" y="340"/>
                  </a:lnTo>
                  <a:cubicBezTo>
                    <a:pt x="11470" y="887"/>
                    <a:pt x="8802" y="1488"/>
                    <a:pt x="6471" y="2669"/>
                  </a:cubicBezTo>
                  <a:cubicBezTo>
                    <a:pt x="4003" y="3937"/>
                    <a:pt x="1735" y="5971"/>
                    <a:pt x="901" y="8640"/>
                  </a:cubicBezTo>
                  <a:cubicBezTo>
                    <a:pt x="0" y="11509"/>
                    <a:pt x="734" y="14644"/>
                    <a:pt x="1501" y="17546"/>
                  </a:cubicBezTo>
                  <a:cubicBezTo>
                    <a:pt x="5471" y="16946"/>
                    <a:pt x="9073" y="14644"/>
                    <a:pt x="11408" y="11375"/>
                  </a:cubicBezTo>
                  <a:cubicBezTo>
                    <a:pt x="13676" y="8233"/>
                    <a:pt x="14622" y="4177"/>
                    <a:pt x="14064" y="340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2191;p50">
              <a:extLst>
                <a:ext uri="{FF2B5EF4-FFF2-40B4-BE49-F238E27FC236}">
                  <a16:creationId xmlns:a16="http://schemas.microsoft.com/office/drawing/2014/main" id="{97CE858B-F947-B884-A0B0-31BBDDB3F839}"/>
                </a:ext>
              </a:extLst>
            </p:cNvPr>
            <p:cNvSpPr/>
            <p:nvPr/>
          </p:nvSpPr>
          <p:spPr>
            <a:xfrm>
              <a:off x="-3720825" y="2002275"/>
              <a:ext cx="422000" cy="271475"/>
            </a:xfrm>
            <a:custGeom>
              <a:avLst/>
              <a:gdLst/>
              <a:ahLst/>
              <a:cxnLst/>
              <a:rect l="l" t="t" r="r" b="b"/>
              <a:pathLst>
                <a:path w="16880" h="10859" extrusionOk="0">
                  <a:moveTo>
                    <a:pt x="9186" y="1"/>
                  </a:moveTo>
                  <a:cubicBezTo>
                    <a:pt x="8082" y="1"/>
                    <a:pt x="6975" y="183"/>
                    <a:pt x="5938" y="518"/>
                  </a:cubicBezTo>
                  <a:cubicBezTo>
                    <a:pt x="3837" y="1152"/>
                    <a:pt x="2002" y="2420"/>
                    <a:pt x="1" y="4188"/>
                  </a:cubicBezTo>
                  <a:cubicBezTo>
                    <a:pt x="2603" y="8257"/>
                    <a:pt x="7306" y="10826"/>
                    <a:pt x="12143" y="10859"/>
                  </a:cubicBezTo>
                  <a:cubicBezTo>
                    <a:pt x="13177" y="10859"/>
                    <a:pt x="14278" y="10759"/>
                    <a:pt x="15112" y="10192"/>
                  </a:cubicBezTo>
                  <a:cubicBezTo>
                    <a:pt x="16312" y="9425"/>
                    <a:pt x="16879" y="7924"/>
                    <a:pt x="16846" y="6489"/>
                  </a:cubicBezTo>
                  <a:cubicBezTo>
                    <a:pt x="16779" y="4087"/>
                    <a:pt x="15145" y="1853"/>
                    <a:pt x="12977" y="818"/>
                  </a:cubicBezTo>
                  <a:cubicBezTo>
                    <a:pt x="11800" y="257"/>
                    <a:pt x="10495" y="1"/>
                    <a:pt x="9186" y="1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2192;p50">
              <a:extLst>
                <a:ext uri="{FF2B5EF4-FFF2-40B4-BE49-F238E27FC236}">
                  <a16:creationId xmlns:a16="http://schemas.microsoft.com/office/drawing/2014/main" id="{E2CF1203-311E-8F1A-4285-87E2D2E58F31}"/>
                </a:ext>
              </a:extLst>
            </p:cNvPr>
            <p:cNvSpPr/>
            <p:nvPr/>
          </p:nvSpPr>
          <p:spPr>
            <a:xfrm>
              <a:off x="-4076075" y="2115300"/>
              <a:ext cx="297750" cy="290225"/>
            </a:xfrm>
            <a:custGeom>
              <a:avLst/>
              <a:gdLst/>
              <a:ahLst/>
              <a:cxnLst/>
              <a:rect l="l" t="t" r="r" b="b"/>
              <a:pathLst>
                <a:path w="11910" h="11609" extrusionOk="0">
                  <a:moveTo>
                    <a:pt x="11909" y="0"/>
                  </a:moveTo>
                  <a:cubicBezTo>
                    <a:pt x="11666" y="210"/>
                    <a:pt x="11454" y="372"/>
                    <a:pt x="11263" y="498"/>
                  </a:cubicBezTo>
                  <a:lnTo>
                    <a:pt x="11263" y="498"/>
                  </a:lnTo>
                  <a:cubicBezTo>
                    <a:pt x="11732" y="472"/>
                    <a:pt x="11684" y="563"/>
                    <a:pt x="11909" y="0"/>
                  </a:cubicBezTo>
                  <a:close/>
                  <a:moveTo>
                    <a:pt x="11263" y="498"/>
                  </a:moveTo>
                  <a:lnTo>
                    <a:pt x="11263" y="498"/>
                  </a:lnTo>
                  <a:cubicBezTo>
                    <a:pt x="11038" y="510"/>
                    <a:pt x="10693" y="549"/>
                    <a:pt x="10141" y="701"/>
                  </a:cubicBezTo>
                  <a:cubicBezTo>
                    <a:pt x="9896" y="771"/>
                    <a:pt x="9647" y="831"/>
                    <a:pt x="9397" y="886"/>
                  </a:cubicBezTo>
                  <a:lnTo>
                    <a:pt x="9397" y="886"/>
                  </a:lnTo>
                  <a:cubicBezTo>
                    <a:pt x="9606" y="896"/>
                    <a:pt x="9790" y="907"/>
                    <a:pt x="9963" y="907"/>
                  </a:cubicBezTo>
                  <a:cubicBezTo>
                    <a:pt x="10388" y="907"/>
                    <a:pt x="10749" y="837"/>
                    <a:pt x="11263" y="498"/>
                  </a:cubicBezTo>
                  <a:close/>
                  <a:moveTo>
                    <a:pt x="8882" y="872"/>
                  </a:moveTo>
                  <a:cubicBezTo>
                    <a:pt x="8597" y="872"/>
                    <a:pt x="8268" y="886"/>
                    <a:pt x="7873" y="934"/>
                  </a:cubicBezTo>
                  <a:cubicBezTo>
                    <a:pt x="6072" y="1134"/>
                    <a:pt x="4170" y="967"/>
                    <a:pt x="2569" y="1835"/>
                  </a:cubicBezTo>
                  <a:cubicBezTo>
                    <a:pt x="868" y="2802"/>
                    <a:pt x="1" y="4837"/>
                    <a:pt x="167" y="6772"/>
                  </a:cubicBezTo>
                  <a:cubicBezTo>
                    <a:pt x="368" y="8673"/>
                    <a:pt x="1535" y="10441"/>
                    <a:pt x="3069" y="11608"/>
                  </a:cubicBezTo>
                  <a:cubicBezTo>
                    <a:pt x="1869" y="10141"/>
                    <a:pt x="1368" y="8106"/>
                    <a:pt x="1802" y="6271"/>
                  </a:cubicBezTo>
                  <a:cubicBezTo>
                    <a:pt x="2202" y="4370"/>
                    <a:pt x="3503" y="2769"/>
                    <a:pt x="5204" y="1968"/>
                  </a:cubicBezTo>
                  <a:cubicBezTo>
                    <a:pt x="6508" y="1316"/>
                    <a:pt x="7981" y="1194"/>
                    <a:pt x="9397" y="886"/>
                  </a:cubicBezTo>
                  <a:lnTo>
                    <a:pt x="9397" y="886"/>
                  </a:lnTo>
                  <a:cubicBezTo>
                    <a:pt x="9241" y="878"/>
                    <a:pt x="9071" y="872"/>
                    <a:pt x="8882" y="872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2193;p50">
              <a:extLst>
                <a:ext uri="{FF2B5EF4-FFF2-40B4-BE49-F238E27FC236}">
                  <a16:creationId xmlns:a16="http://schemas.microsoft.com/office/drawing/2014/main" id="{48FB5419-32D4-153B-C23E-02F4ED01844F}"/>
                </a:ext>
              </a:extLst>
            </p:cNvPr>
            <p:cNvSpPr/>
            <p:nvPr/>
          </p:nvSpPr>
          <p:spPr>
            <a:xfrm>
              <a:off x="-3346375" y="2535600"/>
              <a:ext cx="380275" cy="261400"/>
            </a:xfrm>
            <a:custGeom>
              <a:avLst/>
              <a:gdLst/>
              <a:ahLst/>
              <a:cxnLst/>
              <a:rect l="l" t="t" r="r" b="b"/>
              <a:pathLst>
                <a:path w="15211" h="10456" extrusionOk="0">
                  <a:moveTo>
                    <a:pt x="567" y="0"/>
                  </a:moveTo>
                  <a:cubicBezTo>
                    <a:pt x="0" y="1768"/>
                    <a:pt x="734" y="4270"/>
                    <a:pt x="2202" y="6305"/>
                  </a:cubicBezTo>
                  <a:cubicBezTo>
                    <a:pt x="3669" y="8339"/>
                    <a:pt x="5871" y="9941"/>
                    <a:pt x="8373" y="10341"/>
                  </a:cubicBezTo>
                  <a:cubicBezTo>
                    <a:pt x="8810" y="10418"/>
                    <a:pt x="9254" y="10456"/>
                    <a:pt x="9698" y="10456"/>
                  </a:cubicBezTo>
                  <a:cubicBezTo>
                    <a:pt x="11765" y="10456"/>
                    <a:pt x="13838" y="9632"/>
                    <a:pt x="15211" y="8039"/>
                  </a:cubicBezTo>
                  <a:lnTo>
                    <a:pt x="15211" y="8039"/>
                  </a:lnTo>
                  <a:cubicBezTo>
                    <a:pt x="13919" y="8976"/>
                    <a:pt x="12345" y="9412"/>
                    <a:pt x="10751" y="9412"/>
                  </a:cubicBezTo>
                  <a:cubicBezTo>
                    <a:pt x="9053" y="9412"/>
                    <a:pt x="7332" y="8918"/>
                    <a:pt x="5904" y="8006"/>
                  </a:cubicBezTo>
                  <a:cubicBezTo>
                    <a:pt x="3169" y="6271"/>
                    <a:pt x="1368" y="3202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2194;p50">
              <a:extLst>
                <a:ext uri="{FF2B5EF4-FFF2-40B4-BE49-F238E27FC236}">
                  <a16:creationId xmlns:a16="http://schemas.microsoft.com/office/drawing/2014/main" id="{D6A072D3-3E31-695B-E223-134631152421}"/>
                </a:ext>
              </a:extLst>
            </p:cNvPr>
            <p:cNvSpPr/>
            <p:nvPr/>
          </p:nvSpPr>
          <p:spPr>
            <a:xfrm>
              <a:off x="-3624925" y="2585625"/>
              <a:ext cx="144300" cy="59225"/>
            </a:xfrm>
            <a:custGeom>
              <a:avLst/>
              <a:gdLst/>
              <a:ahLst/>
              <a:cxnLst/>
              <a:rect l="l" t="t" r="r" b="b"/>
              <a:pathLst>
                <a:path w="5772" h="2369" extrusionOk="0">
                  <a:moveTo>
                    <a:pt x="282" y="1"/>
                  </a:moveTo>
                  <a:cubicBezTo>
                    <a:pt x="242" y="1"/>
                    <a:pt x="201" y="12"/>
                    <a:pt x="168" y="34"/>
                  </a:cubicBezTo>
                  <a:cubicBezTo>
                    <a:pt x="34" y="101"/>
                    <a:pt x="1" y="267"/>
                    <a:pt x="101" y="334"/>
                  </a:cubicBezTo>
                  <a:cubicBezTo>
                    <a:pt x="835" y="1635"/>
                    <a:pt x="2369" y="2369"/>
                    <a:pt x="3870" y="2369"/>
                  </a:cubicBezTo>
                  <a:cubicBezTo>
                    <a:pt x="4471" y="2369"/>
                    <a:pt x="5038" y="2269"/>
                    <a:pt x="5605" y="2035"/>
                  </a:cubicBezTo>
                  <a:cubicBezTo>
                    <a:pt x="5705" y="2002"/>
                    <a:pt x="5772" y="1869"/>
                    <a:pt x="5705" y="1768"/>
                  </a:cubicBezTo>
                  <a:cubicBezTo>
                    <a:pt x="5679" y="1667"/>
                    <a:pt x="5596" y="1623"/>
                    <a:pt x="5513" y="1623"/>
                  </a:cubicBezTo>
                  <a:cubicBezTo>
                    <a:pt x="5487" y="1623"/>
                    <a:pt x="5462" y="1627"/>
                    <a:pt x="5438" y="1635"/>
                  </a:cubicBezTo>
                  <a:cubicBezTo>
                    <a:pt x="4941" y="1865"/>
                    <a:pt x="4402" y="1973"/>
                    <a:pt x="3863" y="1973"/>
                  </a:cubicBezTo>
                  <a:cubicBezTo>
                    <a:pt x="2523" y="1973"/>
                    <a:pt x="1182" y="1300"/>
                    <a:pt x="468" y="134"/>
                  </a:cubicBezTo>
                  <a:cubicBezTo>
                    <a:pt x="446" y="45"/>
                    <a:pt x="364" y="1"/>
                    <a:pt x="282" y="1"/>
                  </a:cubicBezTo>
                  <a:close/>
                </a:path>
              </a:pathLst>
            </a:custGeom>
            <a:solidFill>
              <a:srgbClr val="D693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2195;p50">
              <a:extLst>
                <a:ext uri="{FF2B5EF4-FFF2-40B4-BE49-F238E27FC236}">
                  <a16:creationId xmlns:a16="http://schemas.microsoft.com/office/drawing/2014/main" id="{74B6C677-C96E-21BE-EC41-5BB08C2277FD}"/>
                </a:ext>
              </a:extLst>
            </p:cNvPr>
            <p:cNvSpPr/>
            <p:nvPr/>
          </p:nvSpPr>
          <p:spPr>
            <a:xfrm>
              <a:off x="-3757500" y="2831625"/>
              <a:ext cx="710525" cy="693875"/>
            </a:xfrm>
            <a:custGeom>
              <a:avLst/>
              <a:gdLst/>
              <a:ahLst/>
              <a:cxnLst/>
              <a:rect l="l" t="t" r="r" b="b"/>
              <a:pathLst>
                <a:path w="28421" h="27755" extrusionOk="0">
                  <a:moveTo>
                    <a:pt x="14844" y="1"/>
                  </a:moveTo>
                  <a:lnTo>
                    <a:pt x="14510" y="201"/>
                  </a:lnTo>
                  <a:cubicBezTo>
                    <a:pt x="14510" y="201"/>
                    <a:pt x="18480" y="4904"/>
                    <a:pt x="11575" y="6973"/>
                  </a:cubicBezTo>
                  <a:cubicBezTo>
                    <a:pt x="11575" y="6973"/>
                    <a:pt x="10945" y="7266"/>
                    <a:pt x="9858" y="7266"/>
                  </a:cubicBezTo>
                  <a:cubicBezTo>
                    <a:pt x="8060" y="7266"/>
                    <a:pt x="5014" y="6463"/>
                    <a:pt x="1501" y="2203"/>
                  </a:cubicBezTo>
                  <a:lnTo>
                    <a:pt x="0" y="13844"/>
                  </a:lnTo>
                  <a:lnTo>
                    <a:pt x="3803" y="27754"/>
                  </a:lnTo>
                  <a:cubicBezTo>
                    <a:pt x="3803" y="27754"/>
                    <a:pt x="11575" y="21149"/>
                    <a:pt x="28420" y="19548"/>
                  </a:cubicBezTo>
                  <a:cubicBezTo>
                    <a:pt x="26919" y="13444"/>
                    <a:pt x="25118" y="7406"/>
                    <a:pt x="14844" y="1"/>
                  </a:cubicBezTo>
                  <a:close/>
                </a:path>
              </a:pathLst>
            </a:custGeom>
            <a:solidFill>
              <a:srgbClr val="F5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2196;p50">
              <a:extLst>
                <a:ext uri="{FF2B5EF4-FFF2-40B4-BE49-F238E27FC236}">
                  <a16:creationId xmlns:a16="http://schemas.microsoft.com/office/drawing/2014/main" id="{F02684BE-2737-F66F-6799-57B6E03E59F2}"/>
                </a:ext>
              </a:extLst>
            </p:cNvPr>
            <p:cNvSpPr/>
            <p:nvPr/>
          </p:nvSpPr>
          <p:spPr>
            <a:xfrm>
              <a:off x="-3757500" y="3143525"/>
              <a:ext cx="710525" cy="383625"/>
            </a:xfrm>
            <a:custGeom>
              <a:avLst/>
              <a:gdLst/>
              <a:ahLst/>
              <a:cxnLst/>
              <a:rect l="l" t="t" r="r" b="b"/>
              <a:pathLst>
                <a:path w="28421" h="15345" extrusionOk="0">
                  <a:moveTo>
                    <a:pt x="167" y="1"/>
                  </a:moveTo>
                  <a:lnTo>
                    <a:pt x="0" y="1368"/>
                  </a:lnTo>
                  <a:lnTo>
                    <a:pt x="3803" y="15345"/>
                  </a:lnTo>
                  <a:cubicBezTo>
                    <a:pt x="3803" y="15278"/>
                    <a:pt x="11575" y="8673"/>
                    <a:pt x="28420" y="7072"/>
                  </a:cubicBezTo>
                  <a:cubicBezTo>
                    <a:pt x="27820" y="4804"/>
                    <a:pt x="27253" y="2502"/>
                    <a:pt x="26152" y="167"/>
                  </a:cubicBezTo>
                  <a:cubicBezTo>
                    <a:pt x="21525" y="2558"/>
                    <a:pt x="17192" y="3359"/>
                    <a:pt x="13464" y="3359"/>
                  </a:cubicBezTo>
                  <a:cubicBezTo>
                    <a:pt x="5906" y="3359"/>
                    <a:pt x="834" y="67"/>
                    <a:pt x="834" y="67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2197;p50">
              <a:extLst>
                <a:ext uri="{FF2B5EF4-FFF2-40B4-BE49-F238E27FC236}">
                  <a16:creationId xmlns:a16="http://schemas.microsoft.com/office/drawing/2014/main" id="{A665417F-8FF7-0A86-F624-EE8A632A0F2C}"/>
                </a:ext>
              </a:extLst>
            </p:cNvPr>
            <p:cNvSpPr/>
            <p:nvPr/>
          </p:nvSpPr>
          <p:spPr>
            <a:xfrm>
              <a:off x="-3757500" y="2886675"/>
              <a:ext cx="161800" cy="471200"/>
            </a:xfrm>
            <a:custGeom>
              <a:avLst/>
              <a:gdLst/>
              <a:ahLst/>
              <a:cxnLst/>
              <a:rect l="l" t="t" r="r" b="b"/>
              <a:pathLst>
                <a:path w="6472" h="18848" extrusionOk="0">
                  <a:moveTo>
                    <a:pt x="1501" y="1"/>
                  </a:moveTo>
                  <a:lnTo>
                    <a:pt x="0" y="11642"/>
                  </a:lnTo>
                  <a:lnTo>
                    <a:pt x="1968" y="18847"/>
                  </a:lnTo>
                  <a:cubicBezTo>
                    <a:pt x="6171" y="15945"/>
                    <a:pt x="6471" y="8340"/>
                    <a:pt x="6271" y="4103"/>
                  </a:cubicBezTo>
                  <a:cubicBezTo>
                    <a:pt x="4837" y="3336"/>
                    <a:pt x="3236" y="2102"/>
                    <a:pt x="15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2198;p50">
              <a:extLst>
                <a:ext uri="{FF2B5EF4-FFF2-40B4-BE49-F238E27FC236}">
                  <a16:creationId xmlns:a16="http://schemas.microsoft.com/office/drawing/2014/main" id="{5E96CF47-644F-9559-627A-556CCD37A561}"/>
                </a:ext>
              </a:extLst>
            </p:cNvPr>
            <p:cNvSpPr/>
            <p:nvPr/>
          </p:nvSpPr>
          <p:spPr>
            <a:xfrm>
              <a:off x="-3282175" y="3366175"/>
              <a:ext cx="1180025" cy="870650"/>
            </a:xfrm>
            <a:custGeom>
              <a:avLst/>
              <a:gdLst/>
              <a:ahLst/>
              <a:cxnLst/>
              <a:rect l="l" t="t" r="r" b="b"/>
              <a:pathLst>
                <a:path w="47201" h="34826" extrusionOk="0">
                  <a:moveTo>
                    <a:pt x="8907" y="1"/>
                  </a:moveTo>
                  <a:lnTo>
                    <a:pt x="1" y="2870"/>
                  </a:lnTo>
                  <a:lnTo>
                    <a:pt x="7639" y="18881"/>
                  </a:lnTo>
                  <a:lnTo>
                    <a:pt x="25686" y="18881"/>
                  </a:lnTo>
                  <a:lnTo>
                    <a:pt x="36160" y="34826"/>
                  </a:lnTo>
                  <a:lnTo>
                    <a:pt x="47201" y="30623"/>
                  </a:lnTo>
                  <a:lnTo>
                    <a:pt x="39295" y="12176"/>
                  </a:lnTo>
                  <a:cubicBezTo>
                    <a:pt x="38928" y="11176"/>
                    <a:pt x="38295" y="10108"/>
                    <a:pt x="37527" y="9007"/>
                  </a:cubicBezTo>
                  <a:cubicBezTo>
                    <a:pt x="34445" y="4599"/>
                    <a:pt x="29320" y="2002"/>
                    <a:pt x="23888" y="2002"/>
                  </a:cubicBezTo>
                  <a:cubicBezTo>
                    <a:pt x="23854" y="2002"/>
                    <a:pt x="23819" y="2002"/>
                    <a:pt x="23784" y="2002"/>
                  </a:cubicBezTo>
                  <a:lnTo>
                    <a:pt x="9974" y="2136"/>
                  </a:lnTo>
                  <a:lnTo>
                    <a:pt x="89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2199;p50">
              <a:extLst>
                <a:ext uri="{FF2B5EF4-FFF2-40B4-BE49-F238E27FC236}">
                  <a16:creationId xmlns:a16="http://schemas.microsoft.com/office/drawing/2014/main" id="{AC63FBF7-F8F2-8757-7217-3633EABE2048}"/>
                </a:ext>
              </a:extLst>
            </p:cNvPr>
            <p:cNvSpPr/>
            <p:nvPr/>
          </p:nvSpPr>
          <p:spPr>
            <a:xfrm>
              <a:off x="-3192950" y="3623025"/>
              <a:ext cx="902350" cy="614650"/>
            </a:xfrm>
            <a:custGeom>
              <a:avLst/>
              <a:gdLst/>
              <a:ahLst/>
              <a:cxnLst/>
              <a:rect l="l" t="t" r="r" b="b"/>
              <a:pathLst>
                <a:path w="36094" h="24586" extrusionOk="0">
                  <a:moveTo>
                    <a:pt x="3103" y="1"/>
                  </a:moveTo>
                  <a:lnTo>
                    <a:pt x="1" y="201"/>
                  </a:lnTo>
                  <a:lnTo>
                    <a:pt x="4037" y="8674"/>
                  </a:lnTo>
                  <a:lnTo>
                    <a:pt x="22083" y="8674"/>
                  </a:lnTo>
                  <a:lnTo>
                    <a:pt x="32557" y="24585"/>
                  </a:lnTo>
                  <a:lnTo>
                    <a:pt x="36093" y="23184"/>
                  </a:lnTo>
                  <a:lnTo>
                    <a:pt x="27520" y="7740"/>
                  </a:lnTo>
                  <a:cubicBezTo>
                    <a:pt x="25452" y="4137"/>
                    <a:pt x="21783" y="1702"/>
                    <a:pt x="17613" y="1335"/>
                  </a:cubicBezTo>
                  <a:lnTo>
                    <a:pt x="31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2200;p50">
              <a:extLst>
                <a:ext uri="{FF2B5EF4-FFF2-40B4-BE49-F238E27FC236}">
                  <a16:creationId xmlns:a16="http://schemas.microsoft.com/office/drawing/2014/main" id="{A67863E3-D2AE-AE03-65E7-4E17FBB83405}"/>
                </a:ext>
              </a:extLst>
            </p:cNvPr>
            <p:cNvSpPr/>
            <p:nvPr/>
          </p:nvSpPr>
          <p:spPr>
            <a:xfrm>
              <a:off x="-3543200" y="2480825"/>
              <a:ext cx="58400" cy="97325"/>
            </a:xfrm>
            <a:custGeom>
              <a:avLst/>
              <a:gdLst/>
              <a:ahLst/>
              <a:cxnLst/>
              <a:rect l="l" t="t" r="r" b="b"/>
              <a:pathLst>
                <a:path w="2336" h="3893" extrusionOk="0">
                  <a:moveTo>
                    <a:pt x="1125" y="1"/>
                  </a:moveTo>
                  <a:cubicBezTo>
                    <a:pt x="1063" y="1"/>
                    <a:pt x="993" y="17"/>
                    <a:pt x="935" y="56"/>
                  </a:cubicBezTo>
                  <a:cubicBezTo>
                    <a:pt x="901" y="156"/>
                    <a:pt x="901" y="290"/>
                    <a:pt x="1002" y="356"/>
                  </a:cubicBezTo>
                  <a:cubicBezTo>
                    <a:pt x="1569" y="857"/>
                    <a:pt x="1869" y="1391"/>
                    <a:pt x="1869" y="1858"/>
                  </a:cubicBezTo>
                  <a:cubicBezTo>
                    <a:pt x="1769" y="3192"/>
                    <a:pt x="234" y="3492"/>
                    <a:pt x="168" y="3492"/>
                  </a:cubicBezTo>
                  <a:cubicBezTo>
                    <a:pt x="34" y="3492"/>
                    <a:pt x="1" y="3625"/>
                    <a:pt x="1" y="3726"/>
                  </a:cubicBezTo>
                  <a:cubicBezTo>
                    <a:pt x="1" y="3826"/>
                    <a:pt x="68" y="3892"/>
                    <a:pt x="201" y="3892"/>
                  </a:cubicBezTo>
                  <a:cubicBezTo>
                    <a:pt x="901" y="3792"/>
                    <a:pt x="2236" y="3192"/>
                    <a:pt x="2269" y="1891"/>
                  </a:cubicBezTo>
                  <a:cubicBezTo>
                    <a:pt x="2336" y="1290"/>
                    <a:pt x="1936" y="657"/>
                    <a:pt x="1235" y="23"/>
                  </a:cubicBezTo>
                  <a:cubicBezTo>
                    <a:pt x="1207" y="9"/>
                    <a:pt x="1168" y="1"/>
                    <a:pt x="1125" y="1"/>
                  </a:cubicBezTo>
                  <a:close/>
                </a:path>
              </a:pathLst>
            </a:custGeom>
            <a:solidFill>
              <a:srgbClr val="D693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2201;p50">
              <a:extLst>
                <a:ext uri="{FF2B5EF4-FFF2-40B4-BE49-F238E27FC236}">
                  <a16:creationId xmlns:a16="http://schemas.microsoft.com/office/drawing/2014/main" id="{70B2955A-91EE-85DB-FF68-B48314A89D62}"/>
                </a:ext>
              </a:extLst>
            </p:cNvPr>
            <p:cNvSpPr/>
            <p:nvPr/>
          </p:nvSpPr>
          <p:spPr>
            <a:xfrm>
              <a:off x="-2710925" y="4657950"/>
              <a:ext cx="373625" cy="318775"/>
            </a:xfrm>
            <a:custGeom>
              <a:avLst/>
              <a:gdLst/>
              <a:ahLst/>
              <a:cxnLst/>
              <a:rect l="l" t="t" r="r" b="b"/>
              <a:pathLst>
                <a:path w="14945" h="12751" extrusionOk="0">
                  <a:moveTo>
                    <a:pt x="9640" y="0"/>
                  </a:moveTo>
                  <a:lnTo>
                    <a:pt x="0" y="4804"/>
                  </a:lnTo>
                  <a:lnTo>
                    <a:pt x="5904" y="12709"/>
                  </a:lnTo>
                  <a:cubicBezTo>
                    <a:pt x="5904" y="12709"/>
                    <a:pt x="6250" y="12751"/>
                    <a:pt x="6811" y="12751"/>
                  </a:cubicBezTo>
                  <a:cubicBezTo>
                    <a:pt x="8772" y="12751"/>
                    <a:pt x="13362" y="12246"/>
                    <a:pt x="14944" y="7706"/>
                  </a:cubicBezTo>
                  <a:lnTo>
                    <a:pt x="9640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2202;p50">
              <a:extLst>
                <a:ext uri="{FF2B5EF4-FFF2-40B4-BE49-F238E27FC236}">
                  <a16:creationId xmlns:a16="http://schemas.microsoft.com/office/drawing/2014/main" id="{C92F00B9-106D-5BDE-C2EA-9DD9559CBEBC}"/>
                </a:ext>
              </a:extLst>
            </p:cNvPr>
            <p:cNvSpPr/>
            <p:nvPr/>
          </p:nvSpPr>
          <p:spPr>
            <a:xfrm>
              <a:off x="-2592525" y="4836400"/>
              <a:ext cx="658850" cy="337775"/>
            </a:xfrm>
            <a:custGeom>
              <a:avLst/>
              <a:gdLst/>
              <a:ahLst/>
              <a:cxnLst/>
              <a:rect l="l" t="t" r="r" b="b"/>
              <a:pathLst>
                <a:path w="26354" h="13511" extrusionOk="0">
                  <a:moveTo>
                    <a:pt x="9775" y="1"/>
                  </a:moveTo>
                  <a:lnTo>
                    <a:pt x="1" y="4037"/>
                  </a:lnTo>
                  <a:lnTo>
                    <a:pt x="234" y="9908"/>
                  </a:lnTo>
                  <a:cubicBezTo>
                    <a:pt x="368" y="11909"/>
                    <a:pt x="2036" y="13510"/>
                    <a:pt x="4037" y="13510"/>
                  </a:cubicBezTo>
                  <a:lnTo>
                    <a:pt x="26353" y="13510"/>
                  </a:lnTo>
                  <a:lnTo>
                    <a:pt x="26353" y="12810"/>
                  </a:lnTo>
                  <a:cubicBezTo>
                    <a:pt x="26353" y="11075"/>
                    <a:pt x="25252" y="9574"/>
                    <a:pt x="23685" y="9007"/>
                  </a:cubicBezTo>
                  <a:lnTo>
                    <a:pt x="20749" y="7973"/>
                  </a:lnTo>
                  <a:lnTo>
                    <a:pt x="97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2203;p50">
              <a:extLst>
                <a:ext uri="{FF2B5EF4-FFF2-40B4-BE49-F238E27FC236}">
                  <a16:creationId xmlns:a16="http://schemas.microsoft.com/office/drawing/2014/main" id="{68EBCE90-7B69-5542-C7B6-D43D493AB6AE}"/>
                </a:ext>
              </a:extLst>
            </p:cNvPr>
            <p:cNvSpPr/>
            <p:nvPr/>
          </p:nvSpPr>
          <p:spPr>
            <a:xfrm>
              <a:off x="-2232250" y="4975675"/>
              <a:ext cx="135950" cy="123450"/>
            </a:xfrm>
            <a:custGeom>
              <a:avLst/>
              <a:gdLst/>
              <a:ahLst/>
              <a:cxnLst/>
              <a:rect l="l" t="t" r="r" b="b"/>
              <a:pathLst>
                <a:path w="5438" h="4938" extrusionOk="0">
                  <a:moveTo>
                    <a:pt x="3102" y="0"/>
                  </a:moveTo>
                  <a:lnTo>
                    <a:pt x="0" y="2836"/>
                  </a:lnTo>
                  <a:lnTo>
                    <a:pt x="1968" y="4937"/>
                  </a:lnTo>
                  <a:lnTo>
                    <a:pt x="5437" y="1668"/>
                  </a:lnTo>
                  <a:lnTo>
                    <a:pt x="31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2204;p50">
              <a:extLst>
                <a:ext uri="{FF2B5EF4-FFF2-40B4-BE49-F238E27FC236}">
                  <a16:creationId xmlns:a16="http://schemas.microsoft.com/office/drawing/2014/main" id="{FDFF45A4-AC00-3455-4CF0-6854E84CCF7B}"/>
                </a:ext>
              </a:extLst>
            </p:cNvPr>
            <p:cNvSpPr/>
            <p:nvPr/>
          </p:nvSpPr>
          <p:spPr>
            <a:xfrm>
              <a:off x="-2324825" y="4912300"/>
              <a:ext cx="140950" cy="128450"/>
            </a:xfrm>
            <a:custGeom>
              <a:avLst/>
              <a:gdLst/>
              <a:ahLst/>
              <a:cxnLst/>
              <a:rect l="l" t="t" r="r" b="b"/>
              <a:pathLst>
                <a:path w="5638" h="5138" extrusionOk="0">
                  <a:moveTo>
                    <a:pt x="3303" y="0"/>
                  </a:moveTo>
                  <a:lnTo>
                    <a:pt x="1" y="3036"/>
                  </a:lnTo>
                  <a:lnTo>
                    <a:pt x="1969" y="5137"/>
                  </a:lnTo>
                  <a:lnTo>
                    <a:pt x="5638" y="1668"/>
                  </a:lnTo>
                  <a:lnTo>
                    <a:pt x="33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2205;p50">
              <a:extLst>
                <a:ext uri="{FF2B5EF4-FFF2-40B4-BE49-F238E27FC236}">
                  <a16:creationId xmlns:a16="http://schemas.microsoft.com/office/drawing/2014/main" id="{152504CF-487C-2DB5-B789-C7100982F8B6}"/>
                </a:ext>
              </a:extLst>
            </p:cNvPr>
            <p:cNvSpPr/>
            <p:nvPr/>
          </p:nvSpPr>
          <p:spPr>
            <a:xfrm>
              <a:off x="-2710925" y="4658775"/>
              <a:ext cx="281050" cy="258550"/>
            </a:xfrm>
            <a:custGeom>
              <a:avLst/>
              <a:gdLst/>
              <a:ahLst/>
              <a:cxnLst/>
              <a:rect l="l" t="t" r="r" b="b"/>
              <a:pathLst>
                <a:path w="11242" h="10342" extrusionOk="0">
                  <a:moveTo>
                    <a:pt x="9674" y="1"/>
                  </a:moveTo>
                  <a:lnTo>
                    <a:pt x="0" y="4771"/>
                  </a:lnTo>
                  <a:lnTo>
                    <a:pt x="4170" y="10341"/>
                  </a:lnTo>
                  <a:lnTo>
                    <a:pt x="11242" y="2269"/>
                  </a:lnTo>
                  <a:lnTo>
                    <a:pt x="9674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2206;p50">
              <a:extLst>
                <a:ext uri="{FF2B5EF4-FFF2-40B4-BE49-F238E27FC236}">
                  <a16:creationId xmlns:a16="http://schemas.microsoft.com/office/drawing/2014/main" id="{0F376F2B-8342-A3DC-FFCF-133AEE104469}"/>
                </a:ext>
              </a:extLst>
            </p:cNvPr>
            <p:cNvSpPr/>
            <p:nvPr/>
          </p:nvSpPr>
          <p:spPr>
            <a:xfrm>
              <a:off x="-3970175" y="2397525"/>
              <a:ext cx="162650" cy="192650"/>
            </a:xfrm>
            <a:custGeom>
              <a:avLst/>
              <a:gdLst/>
              <a:ahLst/>
              <a:cxnLst/>
              <a:rect l="l" t="t" r="r" b="b"/>
              <a:pathLst>
                <a:path w="6506" h="7706" extrusionOk="0">
                  <a:moveTo>
                    <a:pt x="3973" y="1"/>
                  </a:moveTo>
                  <a:cubicBezTo>
                    <a:pt x="2619" y="1"/>
                    <a:pt x="1220" y="878"/>
                    <a:pt x="668" y="2121"/>
                  </a:cubicBezTo>
                  <a:cubicBezTo>
                    <a:pt x="1" y="3655"/>
                    <a:pt x="535" y="5556"/>
                    <a:pt x="1802" y="6657"/>
                  </a:cubicBezTo>
                  <a:cubicBezTo>
                    <a:pt x="2625" y="7350"/>
                    <a:pt x="3701" y="7706"/>
                    <a:pt x="4783" y="7706"/>
                  </a:cubicBezTo>
                  <a:cubicBezTo>
                    <a:pt x="5368" y="7706"/>
                    <a:pt x="5955" y="7602"/>
                    <a:pt x="6506" y="7391"/>
                  </a:cubicBezTo>
                  <a:cubicBezTo>
                    <a:pt x="5972" y="5056"/>
                    <a:pt x="5405" y="2721"/>
                    <a:pt x="4804" y="119"/>
                  </a:cubicBezTo>
                  <a:cubicBezTo>
                    <a:pt x="4535" y="39"/>
                    <a:pt x="4255" y="1"/>
                    <a:pt x="3973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2207;p50">
              <a:extLst>
                <a:ext uri="{FF2B5EF4-FFF2-40B4-BE49-F238E27FC236}">
                  <a16:creationId xmlns:a16="http://schemas.microsoft.com/office/drawing/2014/main" id="{2549D0E2-CDA0-8DA7-181F-306E0C2FA2DA}"/>
                </a:ext>
              </a:extLst>
            </p:cNvPr>
            <p:cNvSpPr/>
            <p:nvPr/>
          </p:nvSpPr>
          <p:spPr>
            <a:xfrm>
              <a:off x="-3936800" y="2428275"/>
              <a:ext cx="101750" cy="130700"/>
            </a:xfrm>
            <a:custGeom>
              <a:avLst/>
              <a:gdLst/>
              <a:ahLst/>
              <a:cxnLst/>
              <a:rect l="l" t="t" r="r" b="b"/>
              <a:pathLst>
                <a:path w="4070" h="5228" extrusionOk="0">
                  <a:moveTo>
                    <a:pt x="1201" y="0"/>
                  </a:moveTo>
                  <a:cubicBezTo>
                    <a:pt x="1119" y="0"/>
                    <a:pt x="1030" y="53"/>
                    <a:pt x="968" y="157"/>
                  </a:cubicBezTo>
                  <a:cubicBezTo>
                    <a:pt x="934" y="257"/>
                    <a:pt x="0" y="2258"/>
                    <a:pt x="901" y="3759"/>
                  </a:cubicBezTo>
                  <a:cubicBezTo>
                    <a:pt x="1335" y="4593"/>
                    <a:pt x="2302" y="5094"/>
                    <a:pt x="3736" y="5227"/>
                  </a:cubicBezTo>
                  <a:cubicBezTo>
                    <a:pt x="3903" y="5227"/>
                    <a:pt x="4003" y="5094"/>
                    <a:pt x="4003" y="4960"/>
                  </a:cubicBezTo>
                  <a:cubicBezTo>
                    <a:pt x="4070" y="4793"/>
                    <a:pt x="3936" y="4627"/>
                    <a:pt x="3770" y="4627"/>
                  </a:cubicBezTo>
                  <a:cubicBezTo>
                    <a:pt x="2602" y="4560"/>
                    <a:pt x="1768" y="4126"/>
                    <a:pt x="1401" y="3459"/>
                  </a:cubicBezTo>
                  <a:cubicBezTo>
                    <a:pt x="667" y="2258"/>
                    <a:pt x="1468" y="424"/>
                    <a:pt x="1468" y="424"/>
                  </a:cubicBezTo>
                  <a:cubicBezTo>
                    <a:pt x="1568" y="290"/>
                    <a:pt x="1501" y="123"/>
                    <a:pt x="1335" y="57"/>
                  </a:cubicBezTo>
                  <a:cubicBezTo>
                    <a:pt x="1297" y="19"/>
                    <a:pt x="1250" y="0"/>
                    <a:pt x="1201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2208;p50">
              <a:extLst>
                <a:ext uri="{FF2B5EF4-FFF2-40B4-BE49-F238E27FC236}">
                  <a16:creationId xmlns:a16="http://schemas.microsoft.com/office/drawing/2014/main" id="{36708F3B-298C-1F3A-ACC2-9FC20B7D742D}"/>
                </a:ext>
              </a:extLst>
            </p:cNvPr>
            <p:cNvSpPr/>
            <p:nvPr/>
          </p:nvSpPr>
          <p:spPr>
            <a:xfrm>
              <a:off x="-3632425" y="3392875"/>
              <a:ext cx="1144175" cy="1370175"/>
            </a:xfrm>
            <a:custGeom>
              <a:avLst/>
              <a:gdLst/>
              <a:ahLst/>
              <a:cxnLst/>
              <a:rect l="l" t="t" r="r" b="b"/>
              <a:pathLst>
                <a:path w="45767" h="54807" extrusionOk="0">
                  <a:moveTo>
                    <a:pt x="19915" y="0"/>
                  </a:moveTo>
                  <a:lnTo>
                    <a:pt x="601" y="6205"/>
                  </a:lnTo>
                  <a:lnTo>
                    <a:pt x="301" y="10274"/>
                  </a:lnTo>
                  <a:cubicBezTo>
                    <a:pt x="1" y="12209"/>
                    <a:pt x="1" y="14110"/>
                    <a:pt x="301" y="16045"/>
                  </a:cubicBezTo>
                  <a:cubicBezTo>
                    <a:pt x="1235" y="21949"/>
                    <a:pt x="4937" y="27053"/>
                    <a:pt x="10241" y="29788"/>
                  </a:cubicBezTo>
                  <a:lnTo>
                    <a:pt x="22317" y="36059"/>
                  </a:lnTo>
                  <a:lnTo>
                    <a:pt x="34158" y="54806"/>
                  </a:lnTo>
                  <a:lnTo>
                    <a:pt x="45767" y="48135"/>
                  </a:lnTo>
                  <a:lnTo>
                    <a:pt x="33591" y="26386"/>
                  </a:lnTo>
                  <a:cubicBezTo>
                    <a:pt x="32591" y="24585"/>
                    <a:pt x="31356" y="22917"/>
                    <a:pt x="29989" y="21416"/>
                  </a:cubicBezTo>
                  <a:lnTo>
                    <a:pt x="26753" y="17913"/>
                  </a:lnTo>
                  <a:lnTo>
                    <a:pt x="20815" y="9240"/>
                  </a:lnTo>
                  <a:lnTo>
                    <a:pt x="19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2209;p50">
              <a:extLst>
                <a:ext uri="{FF2B5EF4-FFF2-40B4-BE49-F238E27FC236}">
                  <a16:creationId xmlns:a16="http://schemas.microsoft.com/office/drawing/2014/main" id="{FD570248-FFE2-177B-6A86-323EFD352B9A}"/>
                </a:ext>
              </a:extLst>
            </p:cNvPr>
            <p:cNvSpPr/>
            <p:nvPr/>
          </p:nvSpPr>
          <p:spPr>
            <a:xfrm>
              <a:off x="-3631600" y="3519625"/>
              <a:ext cx="1029950" cy="1356000"/>
            </a:xfrm>
            <a:custGeom>
              <a:avLst/>
              <a:gdLst/>
              <a:ahLst/>
              <a:cxnLst/>
              <a:rect l="l" t="t" r="r" b="b"/>
              <a:pathLst>
                <a:path w="41198" h="54240" extrusionOk="0">
                  <a:moveTo>
                    <a:pt x="4071" y="1"/>
                  </a:moveTo>
                  <a:lnTo>
                    <a:pt x="568" y="1168"/>
                  </a:lnTo>
                  <a:lnTo>
                    <a:pt x="268" y="5271"/>
                  </a:lnTo>
                  <a:cubicBezTo>
                    <a:pt x="1" y="7172"/>
                    <a:pt x="1" y="9107"/>
                    <a:pt x="268" y="11009"/>
                  </a:cubicBezTo>
                  <a:cubicBezTo>
                    <a:pt x="1202" y="16946"/>
                    <a:pt x="4904" y="22016"/>
                    <a:pt x="10208" y="24785"/>
                  </a:cubicBezTo>
                  <a:lnTo>
                    <a:pt x="22284" y="31023"/>
                  </a:lnTo>
                  <a:lnTo>
                    <a:pt x="32524" y="47234"/>
                  </a:lnTo>
                  <a:lnTo>
                    <a:pt x="30356" y="48502"/>
                  </a:lnTo>
                  <a:lnTo>
                    <a:pt x="33692" y="54239"/>
                  </a:lnTo>
                  <a:lnTo>
                    <a:pt x="41197" y="49903"/>
                  </a:lnTo>
                  <a:lnTo>
                    <a:pt x="31790" y="32357"/>
                  </a:lnTo>
                  <a:cubicBezTo>
                    <a:pt x="29889" y="28821"/>
                    <a:pt x="27220" y="25852"/>
                    <a:pt x="23918" y="23684"/>
                  </a:cubicBezTo>
                  <a:lnTo>
                    <a:pt x="12977" y="16379"/>
                  </a:lnTo>
                  <a:cubicBezTo>
                    <a:pt x="7773" y="14344"/>
                    <a:pt x="5238" y="6005"/>
                    <a:pt x="40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2210;p50">
              <a:extLst>
                <a:ext uri="{FF2B5EF4-FFF2-40B4-BE49-F238E27FC236}">
                  <a16:creationId xmlns:a16="http://schemas.microsoft.com/office/drawing/2014/main" id="{AB248FE0-0F88-49CB-B17B-8E45A6A26E73}"/>
                </a:ext>
              </a:extLst>
            </p:cNvPr>
            <p:cNvSpPr/>
            <p:nvPr/>
          </p:nvSpPr>
          <p:spPr>
            <a:xfrm>
              <a:off x="-3601575" y="3553025"/>
              <a:ext cx="242700" cy="341075"/>
            </a:xfrm>
            <a:custGeom>
              <a:avLst/>
              <a:gdLst/>
              <a:ahLst/>
              <a:cxnLst/>
              <a:rect l="l" t="t" r="r" b="b"/>
              <a:pathLst>
                <a:path w="9708" h="13643" extrusionOk="0">
                  <a:moveTo>
                    <a:pt x="7672" y="0"/>
                  </a:moveTo>
                  <a:cubicBezTo>
                    <a:pt x="7627" y="0"/>
                    <a:pt x="7582" y="11"/>
                    <a:pt x="7540" y="32"/>
                  </a:cubicBezTo>
                  <a:cubicBezTo>
                    <a:pt x="7373" y="132"/>
                    <a:pt x="7339" y="299"/>
                    <a:pt x="7406" y="399"/>
                  </a:cubicBezTo>
                  <a:cubicBezTo>
                    <a:pt x="7473" y="466"/>
                    <a:pt x="9708" y="5470"/>
                    <a:pt x="7540" y="9172"/>
                  </a:cubicBezTo>
                  <a:cubicBezTo>
                    <a:pt x="6239" y="11307"/>
                    <a:pt x="3703" y="12641"/>
                    <a:pt x="1" y="13042"/>
                  </a:cubicBezTo>
                  <a:cubicBezTo>
                    <a:pt x="68" y="13242"/>
                    <a:pt x="101" y="13409"/>
                    <a:pt x="201" y="13642"/>
                  </a:cubicBezTo>
                  <a:cubicBezTo>
                    <a:pt x="4037" y="13142"/>
                    <a:pt x="6706" y="11741"/>
                    <a:pt x="8040" y="9472"/>
                  </a:cubicBezTo>
                  <a:cubicBezTo>
                    <a:pt x="9007" y="7805"/>
                    <a:pt x="9274" y="5670"/>
                    <a:pt x="8874" y="3301"/>
                  </a:cubicBezTo>
                  <a:cubicBezTo>
                    <a:pt x="8540" y="1500"/>
                    <a:pt x="7940" y="199"/>
                    <a:pt x="7906" y="166"/>
                  </a:cubicBezTo>
                  <a:cubicBezTo>
                    <a:pt x="7861" y="52"/>
                    <a:pt x="7769" y="0"/>
                    <a:pt x="7672" y="0"/>
                  </a:cubicBezTo>
                  <a:close/>
                </a:path>
              </a:pathLst>
            </a:custGeom>
            <a:solidFill>
              <a:srgbClr val="007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2211;p50">
              <a:extLst>
                <a:ext uri="{FF2B5EF4-FFF2-40B4-BE49-F238E27FC236}">
                  <a16:creationId xmlns:a16="http://schemas.microsoft.com/office/drawing/2014/main" id="{7D1595BA-452B-C1E6-DFE3-2A3CA47454E6}"/>
                </a:ext>
              </a:extLst>
            </p:cNvPr>
            <p:cNvSpPr/>
            <p:nvPr/>
          </p:nvSpPr>
          <p:spPr>
            <a:xfrm>
              <a:off x="-4041050" y="2892775"/>
              <a:ext cx="458675" cy="1036350"/>
            </a:xfrm>
            <a:custGeom>
              <a:avLst/>
              <a:gdLst/>
              <a:ahLst/>
              <a:cxnLst/>
              <a:rect l="l" t="t" r="r" b="b"/>
              <a:pathLst>
                <a:path w="18347" h="41454" extrusionOk="0">
                  <a:moveTo>
                    <a:pt x="9267" y="1"/>
                  </a:moveTo>
                  <a:cubicBezTo>
                    <a:pt x="6997" y="1"/>
                    <a:pt x="4882" y="1520"/>
                    <a:pt x="4270" y="3826"/>
                  </a:cubicBezTo>
                  <a:lnTo>
                    <a:pt x="601" y="20104"/>
                  </a:lnTo>
                  <a:cubicBezTo>
                    <a:pt x="1" y="22673"/>
                    <a:pt x="568" y="25375"/>
                    <a:pt x="2069" y="27543"/>
                  </a:cubicBezTo>
                  <a:lnTo>
                    <a:pt x="11742" y="41453"/>
                  </a:lnTo>
                  <a:lnTo>
                    <a:pt x="18347" y="37884"/>
                  </a:lnTo>
                  <a:lnTo>
                    <a:pt x="10341" y="22606"/>
                  </a:lnTo>
                  <a:lnTo>
                    <a:pt x="14744" y="6728"/>
                  </a:lnTo>
                  <a:cubicBezTo>
                    <a:pt x="15512" y="3926"/>
                    <a:pt x="13911" y="1057"/>
                    <a:pt x="11109" y="324"/>
                  </a:cubicBezTo>
                  <a:lnTo>
                    <a:pt x="10642" y="190"/>
                  </a:lnTo>
                  <a:cubicBezTo>
                    <a:pt x="10184" y="62"/>
                    <a:pt x="9723" y="1"/>
                    <a:pt x="9267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2212;p50">
              <a:extLst>
                <a:ext uri="{FF2B5EF4-FFF2-40B4-BE49-F238E27FC236}">
                  <a16:creationId xmlns:a16="http://schemas.microsoft.com/office/drawing/2014/main" id="{C044BE91-1B7A-8D19-5ECE-3D0B137A0973}"/>
                </a:ext>
              </a:extLst>
            </p:cNvPr>
            <p:cNvSpPr/>
            <p:nvPr/>
          </p:nvSpPr>
          <p:spPr>
            <a:xfrm>
              <a:off x="-4013525" y="3131025"/>
              <a:ext cx="321925" cy="212675"/>
            </a:xfrm>
            <a:custGeom>
              <a:avLst/>
              <a:gdLst/>
              <a:ahLst/>
              <a:cxnLst/>
              <a:rect l="l" t="t" r="r" b="b"/>
              <a:pathLst>
                <a:path w="12877" h="8507" extrusionOk="0">
                  <a:moveTo>
                    <a:pt x="12876" y="0"/>
                  </a:moveTo>
                  <a:lnTo>
                    <a:pt x="1868" y="334"/>
                  </a:lnTo>
                  <a:lnTo>
                    <a:pt x="0" y="8506"/>
                  </a:lnTo>
                  <a:lnTo>
                    <a:pt x="0" y="8506"/>
                  </a:lnTo>
                  <a:lnTo>
                    <a:pt x="10641" y="8206"/>
                  </a:lnTo>
                  <a:lnTo>
                    <a:pt x="12876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2213;p50">
              <a:extLst>
                <a:ext uri="{FF2B5EF4-FFF2-40B4-BE49-F238E27FC236}">
                  <a16:creationId xmlns:a16="http://schemas.microsoft.com/office/drawing/2014/main" id="{D3BC7810-9C60-1488-D506-A12F23BBBDFB}"/>
                </a:ext>
              </a:extLst>
            </p:cNvPr>
            <p:cNvSpPr/>
            <p:nvPr/>
          </p:nvSpPr>
          <p:spPr>
            <a:xfrm>
              <a:off x="-3511500" y="3897400"/>
              <a:ext cx="166800" cy="135500"/>
            </a:xfrm>
            <a:custGeom>
              <a:avLst/>
              <a:gdLst/>
              <a:ahLst/>
              <a:cxnLst/>
              <a:rect l="l" t="t" r="r" b="b"/>
              <a:pathLst>
                <a:path w="6672" h="5420" extrusionOk="0">
                  <a:moveTo>
                    <a:pt x="0" y="0"/>
                  </a:moveTo>
                  <a:lnTo>
                    <a:pt x="4604" y="5037"/>
                  </a:lnTo>
                  <a:cubicBezTo>
                    <a:pt x="4812" y="5287"/>
                    <a:pt x="5097" y="5420"/>
                    <a:pt x="5396" y="5420"/>
                  </a:cubicBezTo>
                  <a:cubicBezTo>
                    <a:pt x="5577" y="5420"/>
                    <a:pt x="5762" y="5371"/>
                    <a:pt x="5938" y="5271"/>
                  </a:cubicBezTo>
                  <a:cubicBezTo>
                    <a:pt x="6572" y="4937"/>
                    <a:pt x="6672" y="4170"/>
                    <a:pt x="6272" y="3603"/>
                  </a:cubicBezTo>
                  <a:lnTo>
                    <a:pt x="5271" y="23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A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2214;p50">
              <a:extLst>
                <a:ext uri="{FF2B5EF4-FFF2-40B4-BE49-F238E27FC236}">
                  <a16:creationId xmlns:a16="http://schemas.microsoft.com/office/drawing/2014/main" id="{558F6C9A-7BE1-C532-9AAB-1CC10DA8AC9D}"/>
                </a:ext>
              </a:extLst>
            </p:cNvPr>
            <p:cNvSpPr/>
            <p:nvPr/>
          </p:nvSpPr>
          <p:spPr>
            <a:xfrm>
              <a:off x="-3755850" y="3823175"/>
              <a:ext cx="412825" cy="372350"/>
            </a:xfrm>
            <a:custGeom>
              <a:avLst/>
              <a:gdLst/>
              <a:ahLst/>
              <a:cxnLst/>
              <a:rect l="l" t="t" r="r" b="b"/>
              <a:pathLst>
                <a:path w="16513" h="14894" extrusionOk="0">
                  <a:moveTo>
                    <a:pt x="5872" y="1"/>
                  </a:moveTo>
                  <a:lnTo>
                    <a:pt x="101" y="3370"/>
                  </a:lnTo>
                  <a:lnTo>
                    <a:pt x="1" y="9307"/>
                  </a:lnTo>
                  <a:lnTo>
                    <a:pt x="1502" y="11909"/>
                  </a:lnTo>
                  <a:cubicBezTo>
                    <a:pt x="1782" y="12418"/>
                    <a:pt x="1829" y="12791"/>
                    <a:pt x="2146" y="12791"/>
                  </a:cubicBezTo>
                  <a:cubicBezTo>
                    <a:pt x="2245" y="12791"/>
                    <a:pt x="2370" y="12755"/>
                    <a:pt x="2536" y="12676"/>
                  </a:cubicBezTo>
                  <a:cubicBezTo>
                    <a:pt x="3070" y="12410"/>
                    <a:pt x="3403" y="11876"/>
                    <a:pt x="3403" y="11309"/>
                  </a:cubicBezTo>
                  <a:lnTo>
                    <a:pt x="3270" y="6972"/>
                  </a:lnTo>
                  <a:lnTo>
                    <a:pt x="6172" y="9541"/>
                  </a:lnTo>
                  <a:lnTo>
                    <a:pt x="8006" y="13877"/>
                  </a:lnTo>
                  <a:cubicBezTo>
                    <a:pt x="8270" y="14511"/>
                    <a:pt x="8889" y="14894"/>
                    <a:pt x="9549" y="14894"/>
                  </a:cubicBezTo>
                  <a:cubicBezTo>
                    <a:pt x="9724" y="14894"/>
                    <a:pt x="9901" y="14867"/>
                    <a:pt x="10075" y="14811"/>
                  </a:cubicBezTo>
                  <a:cubicBezTo>
                    <a:pt x="10708" y="14578"/>
                    <a:pt x="11109" y="14011"/>
                    <a:pt x="11175" y="13344"/>
                  </a:cubicBezTo>
                  <a:lnTo>
                    <a:pt x="11542" y="13811"/>
                  </a:lnTo>
                  <a:cubicBezTo>
                    <a:pt x="11773" y="14093"/>
                    <a:pt x="12083" y="14256"/>
                    <a:pt x="12426" y="14256"/>
                  </a:cubicBezTo>
                  <a:cubicBezTo>
                    <a:pt x="12529" y="14256"/>
                    <a:pt x="12635" y="14242"/>
                    <a:pt x="12743" y="14211"/>
                  </a:cubicBezTo>
                  <a:cubicBezTo>
                    <a:pt x="13444" y="14044"/>
                    <a:pt x="13877" y="13310"/>
                    <a:pt x="13610" y="12576"/>
                  </a:cubicBezTo>
                  <a:lnTo>
                    <a:pt x="11576" y="7072"/>
                  </a:lnTo>
                  <a:lnTo>
                    <a:pt x="14778" y="11642"/>
                  </a:lnTo>
                  <a:cubicBezTo>
                    <a:pt x="14949" y="11877"/>
                    <a:pt x="15228" y="12016"/>
                    <a:pt x="15504" y="12016"/>
                  </a:cubicBezTo>
                  <a:cubicBezTo>
                    <a:pt x="15659" y="12016"/>
                    <a:pt x="15813" y="11972"/>
                    <a:pt x="15945" y="11876"/>
                  </a:cubicBezTo>
                  <a:cubicBezTo>
                    <a:pt x="16379" y="11642"/>
                    <a:pt x="16513" y="11142"/>
                    <a:pt x="16246" y="10708"/>
                  </a:cubicBezTo>
                  <a:lnTo>
                    <a:pt x="13244" y="5171"/>
                  </a:lnTo>
                  <a:lnTo>
                    <a:pt x="5872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2215;p50">
              <a:extLst>
                <a:ext uri="{FF2B5EF4-FFF2-40B4-BE49-F238E27FC236}">
                  <a16:creationId xmlns:a16="http://schemas.microsoft.com/office/drawing/2014/main" id="{C87D1A73-A4D4-AE3D-7B8D-F8464C091841}"/>
                </a:ext>
              </a:extLst>
            </p:cNvPr>
            <p:cNvSpPr/>
            <p:nvPr/>
          </p:nvSpPr>
          <p:spPr>
            <a:xfrm>
              <a:off x="-3602400" y="3948675"/>
              <a:ext cx="129825" cy="213100"/>
            </a:xfrm>
            <a:custGeom>
              <a:avLst/>
              <a:gdLst/>
              <a:ahLst/>
              <a:cxnLst/>
              <a:rect l="l" t="t" r="r" b="b"/>
              <a:pathLst>
                <a:path w="5193" h="8524" extrusionOk="0">
                  <a:moveTo>
                    <a:pt x="205" y="1"/>
                  </a:moveTo>
                  <a:cubicBezTo>
                    <a:pt x="151" y="1"/>
                    <a:pt x="101" y="18"/>
                    <a:pt x="67" y="51"/>
                  </a:cubicBezTo>
                  <a:cubicBezTo>
                    <a:pt x="0" y="151"/>
                    <a:pt x="0" y="284"/>
                    <a:pt x="67" y="351"/>
                  </a:cubicBezTo>
                  <a:lnTo>
                    <a:pt x="3370" y="3854"/>
                  </a:lnTo>
                  <a:lnTo>
                    <a:pt x="4804" y="8324"/>
                  </a:lnTo>
                  <a:cubicBezTo>
                    <a:pt x="4871" y="8390"/>
                    <a:pt x="4937" y="8490"/>
                    <a:pt x="5037" y="8490"/>
                  </a:cubicBezTo>
                  <a:cubicBezTo>
                    <a:pt x="5056" y="8490"/>
                    <a:pt x="5075" y="8490"/>
                    <a:pt x="5076" y="8496"/>
                  </a:cubicBezTo>
                  <a:lnTo>
                    <a:pt x="5076" y="8496"/>
                  </a:lnTo>
                  <a:cubicBezTo>
                    <a:pt x="5135" y="8442"/>
                    <a:pt x="5192" y="8333"/>
                    <a:pt x="5137" y="8223"/>
                  </a:cubicBezTo>
                  <a:lnTo>
                    <a:pt x="3703" y="3687"/>
                  </a:lnTo>
                  <a:cubicBezTo>
                    <a:pt x="3703" y="3654"/>
                    <a:pt x="3703" y="3654"/>
                    <a:pt x="3636" y="3620"/>
                  </a:cubicBezTo>
                  <a:lnTo>
                    <a:pt x="367" y="51"/>
                  </a:lnTo>
                  <a:cubicBezTo>
                    <a:pt x="317" y="18"/>
                    <a:pt x="259" y="1"/>
                    <a:pt x="205" y="1"/>
                  </a:cubicBezTo>
                  <a:close/>
                  <a:moveTo>
                    <a:pt x="5076" y="8496"/>
                  </a:moveTo>
                  <a:lnTo>
                    <a:pt x="5076" y="8496"/>
                  </a:lnTo>
                  <a:cubicBezTo>
                    <a:pt x="5063" y="8508"/>
                    <a:pt x="5049" y="8518"/>
                    <a:pt x="5037" y="8524"/>
                  </a:cubicBezTo>
                  <a:cubicBezTo>
                    <a:pt x="5067" y="8509"/>
                    <a:pt x="5077" y="8501"/>
                    <a:pt x="5076" y="8496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2216;p50">
              <a:extLst>
                <a:ext uri="{FF2B5EF4-FFF2-40B4-BE49-F238E27FC236}">
                  <a16:creationId xmlns:a16="http://schemas.microsoft.com/office/drawing/2014/main" id="{98027B3F-C135-6D99-6668-83B6C537E173}"/>
                </a:ext>
              </a:extLst>
            </p:cNvPr>
            <p:cNvSpPr/>
            <p:nvPr/>
          </p:nvSpPr>
          <p:spPr>
            <a:xfrm>
              <a:off x="-3549025" y="3915325"/>
              <a:ext cx="90075" cy="88850"/>
            </a:xfrm>
            <a:custGeom>
              <a:avLst/>
              <a:gdLst/>
              <a:ahLst/>
              <a:cxnLst/>
              <a:rect l="l" t="t" r="r" b="b"/>
              <a:pathLst>
                <a:path w="3603" h="3554" extrusionOk="0">
                  <a:moveTo>
                    <a:pt x="238" y="1"/>
                  </a:moveTo>
                  <a:cubicBezTo>
                    <a:pt x="184" y="1"/>
                    <a:pt x="134" y="17"/>
                    <a:pt x="100" y="51"/>
                  </a:cubicBezTo>
                  <a:cubicBezTo>
                    <a:pt x="0" y="151"/>
                    <a:pt x="0" y="284"/>
                    <a:pt x="100" y="351"/>
                  </a:cubicBezTo>
                  <a:lnTo>
                    <a:pt x="3236" y="3486"/>
                  </a:lnTo>
                  <a:cubicBezTo>
                    <a:pt x="3269" y="3520"/>
                    <a:pt x="3303" y="3553"/>
                    <a:pt x="3336" y="3553"/>
                  </a:cubicBezTo>
                  <a:cubicBezTo>
                    <a:pt x="3403" y="3553"/>
                    <a:pt x="3469" y="3553"/>
                    <a:pt x="3503" y="3486"/>
                  </a:cubicBezTo>
                  <a:cubicBezTo>
                    <a:pt x="3603" y="3386"/>
                    <a:pt x="3603" y="3286"/>
                    <a:pt x="3503" y="3186"/>
                  </a:cubicBezTo>
                  <a:lnTo>
                    <a:pt x="401" y="51"/>
                  </a:lnTo>
                  <a:cubicBezTo>
                    <a:pt x="351" y="17"/>
                    <a:pt x="292" y="1"/>
                    <a:pt x="238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2217;p50">
              <a:extLst>
                <a:ext uri="{FF2B5EF4-FFF2-40B4-BE49-F238E27FC236}">
                  <a16:creationId xmlns:a16="http://schemas.microsoft.com/office/drawing/2014/main" id="{4B28F384-876B-0D74-4E3E-732553D5B58C}"/>
                </a:ext>
              </a:extLst>
            </p:cNvPr>
            <p:cNvSpPr/>
            <p:nvPr/>
          </p:nvSpPr>
          <p:spPr>
            <a:xfrm>
              <a:off x="-4006025" y="2867500"/>
              <a:ext cx="397800" cy="396125"/>
            </a:xfrm>
            <a:custGeom>
              <a:avLst/>
              <a:gdLst/>
              <a:ahLst/>
              <a:cxnLst/>
              <a:rect l="l" t="t" r="r" b="b"/>
              <a:pathLst>
                <a:path w="15912" h="15845" extrusionOk="0">
                  <a:moveTo>
                    <a:pt x="8681" y="0"/>
                  </a:moveTo>
                  <a:cubicBezTo>
                    <a:pt x="7516" y="0"/>
                    <a:pt x="6331" y="347"/>
                    <a:pt x="5271" y="1101"/>
                  </a:cubicBezTo>
                  <a:cubicBezTo>
                    <a:pt x="3170" y="2669"/>
                    <a:pt x="1035" y="5838"/>
                    <a:pt x="1" y="12142"/>
                  </a:cubicBezTo>
                  <a:lnTo>
                    <a:pt x="13410" y="15845"/>
                  </a:lnTo>
                  <a:cubicBezTo>
                    <a:pt x="13410" y="15845"/>
                    <a:pt x="15912" y="9574"/>
                    <a:pt x="14611" y="4637"/>
                  </a:cubicBezTo>
                  <a:cubicBezTo>
                    <a:pt x="13870" y="1788"/>
                    <a:pt x="11327" y="0"/>
                    <a:pt x="86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2218;p50">
              <a:extLst>
                <a:ext uri="{FF2B5EF4-FFF2-40B4-BE49-F238E27FC236}">
                  <a16:creationId xmlns:a16="http://schemas.microsoft.com/office/drawing/2014/main" id="{9B2AD283-934E-9B7B-086B-5C6B8F208742}"/>
                </a:ext>
              </a:extLst>
            </p:cNvPr>
            <p:cNvSpPr/>
            <p:nvPr/>
          </p:nvSpPr>
          <p:spPr>
            <a:xfrm>
              <a:off x="-4038550" y="2893050"/>
              <a:ext cx="411150" cy="1249925"/>
            </a:xfrm>
            <a:custGeom>
              <a:avLst/>
              <a:gdLst/>
              <a:ahLst/>
              <a:cxnLst/>
              <a:rect l="l" t="t" r="r" b="b"/>
              <a:pathLst>
                <a:path w="16446" h="49997" extrusionOk="0">
                  <a:moveTo>
                    <a:pt x="9218" y="0"/>
                  </a:moveTo>
                  <a:cubicBezTo>
                    <a:pt x="6955" y="0"/>
                    <a:pt x="4903" y="1501"/>
                    <a:pt x="4237" y="3815"/>
                  </a:cubicBezTo>
                  <a:lnTo>
                    <a:pt x="568" y="20093"/>
                  </a:lnTo>
                  <a:cubicBezTo>
                    <a:pt x="1" y="22662"/>
                    <a:pt x="534" y="25364"/>
                    <a:pt x="2035" y="27532"/>
                  </a:cubicBezTo>
                  <a:lnTo>
                    <a:pt x="11476" y="41108"/>
                  </a:lnTo>
                  <a:lnTo>
                    <a:pt x="11375" y="46512"/>
                  </a:lnTo>
                  <a:lnTo>
                    <a:pt x="12877" y="49114"/>
                  </a:lnTo>
                  <a:cubicBezTo>
                    <a:pt x="13182" y="49623"/>
                    <a:pt x="13215" y="49996"/>
                    <a:pt x="13540" y="49996"/>
                  </a:cubicBezTo>
                  <a:cubicBezTo>
                    <a:pt x="13641" y="49996"/>
                    <a:pt x="13770" y="49960"/>
                    <a:pt x="13944" y="49881"/>
                  </a:cubicBezTo>
                  <a:cubicBezTo>
                    <a:pt x="14478" y="49615"/>
                    <a:pt x="14811" y="49081"/>
                    <a:pt x="14811" y="48514"/>
                  </a:cubicBezTo>
                  <a:lnTo>
                    <a:pt x="14678" y="44177"/>
                  </a:lnTo>
                  <a:lnTo>
                    <a:pt x="16446" y="45745"/>
                  </a:lnTo>
                  <a:lnTo>
                    <a:pt x="16446" y="45745"/>
                  </a:lnTo>
                  <a:lnTo>
                    <a:pt x="14911" y="40174"/>
                  </a:lnTo>
                  <a:lnTo>
                    <a:pt x="6205" y="23162"/>
                  </a:lnTo>
                  <a:lnTo>
                    <a:pt x="7473" y="13756"/>
                  </a:lnTo>
                  <a:lnTo>
                    <a:pt x="9574" y="12"/>
                  </a:lnTo>
                  <a:cubicBezTo>
                    <a:pt x="9455" y="4"/>
                    <a:pt x="9336" y="0"/>
                    <a:pt x="9218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2219;p50">
              <a:extLst>
                <a:ext uri="{FF2B5EF4-FFF2-40B4-BE49-F238E27FC236}">
                  <a16:creationId xmlns:a16="http://schemas.microsoft.com/office/drawing/2014/main" id="{E91CD2F1-D506-F377-2FBA-8EF7687F2102}"/>
                </a:ext>
              </a:extLst>
            </p:cNvPr>
            <p:cNvSpPr/>
            <p:nvPr/>
          </p:nvSpPr>
          <p:spPr>
            <a:xfrm>
              <a:off x="-2846850" y="4531175"/>
              <a:ext cx="444500" cy="334450"/>
            </a:xfrm>
            <a:custGeom>
              <a:avLst/>
              <a:gdLst/>
              <a:ahLst/>
              <a:cxnLst/>
              <a:rect l="l" t="t" r="r" b="b"/>
              <a:pathLst>
                <a:path w="17780" h="13378" extrusionOk="0">
                  <a:moveTo>
                    <a:pt x="15077" y="1"/>
                  </a:moveTo>
                  <a:lnTo>
                    <a:pt x="0" y="8707"/>
                  </a:lnTo>
                  <a:lnTo>
                    <a:pt x="2702" y="13377"/>
                  </a:lnTo>
                  <a:lnTo>
                    <a:pt x="17779" y="4704"/>
                  </a:lnTo>
                  <a:lnTo>
                    <a:pt x="15077" y="1"/>
                  </a:ln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2220;p50">
              <a:extLst>
                <a:ext uri="{FF2B5EF4-FFF2-40B4-BE49-F238E27FC236}">
                  <a16:creationId xmlns:a16="http://schemas.microsoft.com/office/drawing/2014/main" id="{2EB4ACE4-44BF-0112-9C90-AC36671B0477}"/>
                </a:ext>
              </a:extLst>
            </p:cNvPr>
            <p:cNvSpPr/>
            <p:nvPr/>
          </p:nvSpPr>
          <p:spPr>
            <a:xfrm>
              <a:off x="-3123725" y="3615525"/>
              <a:ext cx="165150" cy="231875"/>
            </a:xfrm>
            <a:custGeom>
              <a:avLst/>
              <a:gdLst/>
              <a:ahLst/>
              <a:cxnLst/>
              <a:rect l="l" t="t" r="r" b="b"/>
              <a:pathLst>
                <a:path w="6606" h="9275" extrusionOk="0">
                  <a:moveTo>
                    <a:pt x="317" y="1"/>
                  </a:moveTo>
                  <a:cubicBezTo>
                    <a:pt x="264" y="1"/>
                    <a:pt x="212" y="12"/>
                    <a:pt x="167" y="34"/>
                  </a:cubicBezTo>
                  <a:cubicBezTo>
                    <a:pt x="67" y="134"/>
                    <a:pt x="0" y="334"/>
                    <a:pt x="101" y="468"/>
                  </a:cubicBezTo>
                  <a:lnTo>
                    <a:pt x="6005" y="9141"/>
                  </a:lnTo>
                  <a:cubicBezTo>
                    <a:pt x="6105" y="9207"/>
                    <a:pt x="6172" y="9274"/>
                    <a:pt x="6272" y="9274"/>
                  </a:cubicBezTo>
                  <a:cubicBezTo>
                    <a:pt x="6338" y="9274"/>
                    <a:pt x="6405" y="9207"/>
                    <a:pt x="6438" y="9207"/>
                  </a:cubicBezTo>
                  <a:cubicBezTo>
                    <a:pt x="6572" y="9141"/>
                    <a:pt x="6605" y="8940"/>
                    <a:pt x="6505" y="8807"/>
                  </a:cubicBezTo>
                  <a:lnTo>
                    <a:pt x="601" y="134"/>
                  </a:lnTo>
                  <a:cubicBezTo>
                    <a:pt x="534" y="45"/>
                    <a:pt x="423" y="1"/>
                    <a:pt x="317" y="1"/>
                  </a:cubicBezTo>
                  <a:close/>
                </a:path>
              </a:pathLst>
            </a:custGeom>
            <a:solidFill>
              <a:srgbClr val="007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2221;p50">
              <a:extLst>
                <a:ext uri="{FF2B5EF4-FFF2-40B4-BE49-F238E27FC236}">
                  <a16:creationId xmlns:a16="http://schemas.microsoft.com/office/drawing/2014/main" id="{3B401FBE-0803-BE70-862F-382CB46D9289}"/>
                </a:ext>
              </a:extLst>
            </p:cNvPr>
            <p:cNvSpPr/>
            <p:nvPr/>
          </p:nvSpPr>
          <p:spPr>
            <a:xfrm>
              <a:off x="-3620750" y="3382875"/>
              <a:ext cx="575450" cy="205150"/>
            </a:xfrm>
            <a:custGeom>
              <a:avLst/>
              <a:gdLst/>
              <a:ahLst/>
              <a:cxnLst/>
              <a:rect l="l" t="t" r="r" b="b"/>
              <a:pathLst>
                <a:path w="23018" h="8206" extrusionOk="0">
                  <a:moveTo>
                    <a:pt x="22717" y="0"/>
                  </a:moveTo>
                  <a:lnTo>
                    <a:pt x="34" y="7605"/>
                  </a:lnTo>
                  <a:lnTo>
                    <a:pt x="1" y="8206"/>
                  </a:lnTo>
                  <a:lnTo>
                    <a:pt x="23017" y="567"/>
                  </a:lnTo>
                  <a:lnTo>
                    <a:pt x="22717" y="0"/>
                  </a:lnTo>
                  <a:close/>
                </a:path>
              </a:pathLst>
            </a:custGeom>
            <a:solidFill>
              <a:srgbClr val="007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2222;p50">
              <a:extLst>
                <a:ext uri="{FF2B5EF4-FFF2-40B4-BE49-F238E27FC236}">
                  <a16:creationId xmlns:a16="http://schemas.microsoft.com/office/drawing/2014/main" id="{89F3FD18-5798-C78E-823B-28D7EFDB9E02}"/>
                </a:ext>
              </a:extLst>
            </p:cNvPr>
            <p:cNvSpPr/>
            <p:nvPr/>
          </p:nvSpPr>
          <p:spPr>
            <a:xfrm>
              <a:off x="-3624075" y="3418725"/>
              <a:ext cx="633800" cy="212675"/>
            </a:xfrm>
            <a:custGeom>
              <a:avLst/>
              <a:gdLst/>
              <a:ahLst/>
              <a:cxnLst/>
              <a:rect l="l" t="t" r="r" b="b"/>
              <a:pathLst>
                <a:path w="25352" h="8507" extrusionOk="0">
                  <a:moveTo>
                    <a:pt x="23617" y="0"/>
                  </a:moveTo>
                  <a:lnTo>
                    <a:pt x="67" y="7873"/>
                  </a:lnTo>
                  <a:lnTo>
                    <a:pt x="0" y="8506"/>
                  </a:lnTo>
                  <a:lnTo>
                    <a:pt x="0" y="8506"/>
                  </a:lnTo>
                  <a:lnTo>
                    <a:pt x="25352" y="34"/>
                  </a:lnTo>
                  <a:lnTo>
                    <a:pt x="23617" y="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007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2223;p50">
              <a:extLst>
                <a:ext uri="{FF2B5EF4-FFF2-40B4-BE49-F238E27FC236}">
                  <a16:creationId xmlns:a16="http://schemas.microsoft.com/office/drawing/2014/main" id="{586D4216-C21C-2EBB-B12A-E514D53B873B}"/>
                </a:ext>
              </a:extLst>
            </p:cNvPr>
            <p:cNvSpPr/>
            <p:nvPr/>
          </p:nvSpPr>
          <p:spPr>
            <a:xfrm>
              <a:off x="-3940975" y="2323425"/>
              <a:ext cx="260200" cy="136175"/>
            </a:xfrm>
            <a:custGeom>
              <a:avLst/>
              <a:gdLst/>
              <a:ahLst/>
              <a:cxnLst/>
              <a:rect l="l" t="t" r="r" b="b"/>
              <a:pathLst>
                <a:path w="10408" h="5447" extrusionOk="0">
                  <a:moveTo>
                    <a:pt x="8045" y="0"/>
                  </a:moveTo>
                  <a:cubicBezTo>
                    <a:pt x="6942" y="0"/>
                    <a:pt x="5002" y="702"/>
                    <a:pt x="4337" y="948"/>
                  </a:cubicBezTo>
                  <a:lnTo>
                    <a:pt x="1335" y="2149"/>
                  </a:lnTo>
                  <a:cubicBezTo>
                    <a:pt x="434" y="2516"/>
                    <a:pt x="0" y="3584"/>
                    <a:pt x="434" y="4484"/>
                  </a:cubicBezTo>
                  <a:cubicBezTo>
                    <a:pt x="731" y="5103"/>
                    <a:pt x="1340" y="5446"/>
                    <a:pt x="1975" y="5446"/>
                  </a:cubicBezTo>
                  <a:cubicBezTo>
                    <a:pt x="2196" y="5446"/>
                    <a:pt x="2420" y="5404"/>
                    <a:pt x="2636" y="5318"/>
                  </a:cubicBezTo>
                  <a:lnTo>
                    <a:pt x="5638" y="4117"/>
                  </a:lnTo>
                  <a:cubicBezTo>
                    <a:pt x="6505" y="3750"/>
                    <a:pt x="10408" y="2016"/>
                    <a:pt x="10008" y="1149"/>
                  </a:cubicBezTo>
                  <a:lnTo>
                    <a:pt x="8807" y="315"/>
                  </a:lnTo>
                  <a:cubicBezTo>
                    <a:pt x="8720" y="88"/>
                    <a:pt x="8434" y="0"/>
                    <a:pt x="8045" y="0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2224;p50">
              <a:extLst>
                <a:ext uri="{FF2B5EF4-FFF2-40B4-BE49-F238E27FC236}">
                  <a16:creationId xmlns:a16="http://schemas.microsoft.com/office/drawing/2014/main" id="{D247A3F5-3E11-7AA6-B3C5-456D18A1476F}"/>
                </a:ext>
              </a:extLst>
            </p:cNvPr>
            <p:cNvSpPr/>
            <p:nvPr/>
          </p:nvSpPr>
          <p:spPr>
            <a:xfrm>
              <a:off x="-3818400" y="2283550"/>
              <a:ext cx="489550" cy="260675"/>
            </a:xfrm>
            <a:custGeom>
              <a:avLst/>
              <a:gdLst/>
              <a:ahLst/>
              <a:cxnLst/>
              <a:rect l="l" t="t" r="r" b="b"/>
              <a:pathLst>
                <a:path w="19582" h="10427" extrusionOk="0">
                  <a:moveTo>
                    <a:pt x="11324" y="0"/>
                  </a:moveTo>
                  <a:cubicBezTo>
                    <a:pt x="7409" y="0"/>
                    <a:pt x="3494" y="890"/>
                    <a:pt x="1" y="2510"/>
                  </a:cubicBezTo>
                  <a:cubicBezTo>
                    <a:pt x="435" y="4578"/>
                    <a:pt x="1068" y="6680"/>
                    <a:pt x="2403" y="8281"/>
                  </a:cubicBezTo>
                  <a:cubicBezTo>
                    <a:pt x="3433" y="9543"/>
                    <a:pt x="5059" y="10427"/>
                    <a:pt x="6668" y="10427"/>
                  </a:cubicBezTo>
                  <a:cubicBezTo>
                    <a:pt x="7143" y="10427"/>
                    <a:pt x="7617" y="10350"/>
                    <a:pt x="8073" y="10182"/>
                  </a:cubicBezTo>
                  <a:cubicBezTo>
                    <a:pt x="9174" y="9749"/>
                    <a:pt x="10108" y="8848"/>
                    <a:pt x="11276" y="8781"/>
                  </a:cubicBezTo>
                  <a:cubicBezTo>
                    <a:pt x="11293" y="8781"/>
                    <a:pt x="11309" y="8781"/>
                    <a:pt x="11326" y="8781"/>
                  </a:cubicBezTo>
                  <a:cubicBezTo>
                    <a:pt x="12870" y="8781"/>
                    <a:pt x="14094" y="10283"/>
                    <a:pt x="15612" y="10316"/>
                  </a:cubicBezTo>
                  <a:cubicBezTo>
                    <a:pt x="16546" y="10316"/>
                    <a:pt x="17413" y="9782"/>
                    <a:pt x="18014" y="9048"/>
                  </a:cubicBezTo>
                  <a:cubicBezTo>
                    <a:pt x="18581" y="8281"/>
                    <a:pt x="18881" y="7380"/>
                    <a:pt x="19081" y="6513"/>
                  </a:cubicBezTo>
                  <a:cubicBezTo>
                    <a:pt x="19448" y="4945"/>
                    <a:pt x="19582" y="3110"/>
                    <a:pt x="18548" y="1876"/>
                  </a:cubicBezTo>
                  <a:cubicBezTo>
                    <a:pt x="17714" y="876"/>
                    <a:pt x="16346" y="475"/>
                    <a:pt x="15045" y="275"/>
                  </a:cubicBezTo>
                  <a:cubicBezTo>
                    <a:pt x="13814" y="90"/>
                    <a:pt x="12569" y="0"/>
                    <a:pt x="11324" y="0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2225;p50">
              <a:extLst>
                <a:ext uri="{FF2B5EF4-FFF2-40B4-BE49-F238E27FC236}">
                  <a16:creationId xmlns:a16="http://schemas.microsoft.com/office/drawing/2014/main" id="{0AC95D52-0243-A7C9-3620-21F21D6437C0}"/>
                </a:ext>
              </a:extLst>
            </p:cNvPr>
            <p:cNvSpPr/>
            <p:nvPr/>
          </p:nvSpPr>
          <p:spPr>
            <a:xfrm>
              <a:off x="-3786700" y="2268900"/>
              <a:ext cx="490375" cy="260775"/>
            </a:xfrm>
            <a:custGeom>
              <a:avLst/>
              <a:gdLst/>
              <a:ahLst/>
              <a:cxnLst/>
              <a:rect l="l" t="t" r="r" b="b"/>
              <a:pathLst>
                <a:path w="19615" h="10431" extrusionOk="0">
                  <a:moveTo>
                    <a:pt x="11262" y="0"/>
                  </a:moveTo>
                  <a:cubicBezTo>
                    <a:pt x="7377" y="0"/>
                    <a:pt x="3490" y="889"/>
                    <a:pt x="1" y="2496"/>
                  </a:cubicBezTo>
                  <a:cubicBezTo>
                    <a:pt x="468" y="4597"/>
                    <a:pt x="1101" y="6665"/>
                    <a:pt x="2436" y="8300"/>
                  </a:cubicBezTo>
                  <a:cubicBezTo>
                    <a:pt x="3482" y="9551"/>
                    <a:pt x="5076" y="10430"/>
                    <a:pt x="6664" y="10430"/>
                  </a:cubicBezTo>
                  <a:cubicBezTo>
                    <a:pt x="7151" y="10430"/>
                    <a:pt x="7637" y="10348"/>
                    <a:pt x="8106" y="10168"/>
                  </a:cubicBezTo>
                  <a:cubicBezTo>
                    <a:pt x="9207" y="9767"/>
                    <a:pt x="10141" y="8833"/>
                    <a:pt x="11309" y="8800"/>
                  </a:cubicBezTo>
                  <a:cubicBezTo>
                    <a:pt x="11325" y="8800"/>
                    <a:pt x="11342" y="8800"/>
                    <a:pt x="11358" y="8800"/>
                  </a:cubicBezTo>
                  <a:cubicBezTo>
                    <a:pt x="12870" y="8800"/>
                    <a:pt x="14127" y="10302"/>
                    <a:pt x="15645" y="10335"/>
                  </a:cubicBezTo>
                  <a:cubicBezTo>
                    <a:pt x="16579" y="10335"/>
                    <a:pt x="17446" y="9801"/>
                    <a:pt x="18013" y="9034"/>
                  </a:cubicBezTo>
                  <a:cubicBezTo>
                    <a:pt x="18614" y="8300"/>
                    <a:pt x="18914" y="7366"/>
                    <a:pt x="19114" y="6498"/>
                  </a:cubicBezTo>
                  <a:cubicBezTo>
                    <a:pt x="19481" y="4964"/>
                    <a:pt x="19615" y="3129"/>
                    <a:pt x="18580" y="1862"/>
                  </a:cubicBezTo>
                  <a:cubicBezTo>
                    <a:pt x="17747" y="861"/>
                    <a:pt x="16346" y="494"/>
                    <a:pt x="15078" y="294"/>
                  </a:cubicBezTo>
                  <a:cubicBezTo>
                    <a:pt x="13816" y="96"/>
                    <a:pt x="12539" y="0"/>
                    <a:pt x="11262" y="0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2226;p50">
              <a:extLst>
                <a:ext uri="{FF2B5EF4-FFF2-40B4-BE49-F238E27FC236}">
                  <a16:creationId xmlns:a16="http://schemas.microsoft.com/office/drawing/2014/main" id="{DD5342B5-FA8B-BF10-77FF-A9625C2586A6}"/>
                </a:ext>
              </a:extLst>
            </p:cNvPr>
            <p:cNvSpPr/>
            <p:nvPr/>
          </p:nvSpPr>
          <p:spPr>
            <a:xfrm>
              <a:off x="-3644100" y="2269250"/>
              <a:ext cx="242700" cy="260000"/>
            </a:xfrm>
            <a:custGeom>
              <a:avLst/>
              <a:gdLst/>
              <a:ahLst/>
              <a:cxnLst/>
              <a:rect l="l" t="t" r="r" b="b"/>
              <a:pathLst>
                <a:path w="9708" h="10400" extrusionOk="0">
                  <a:moveTo>
                    <a:pt x="5633" y="1"/>
                  </a:moveTo>
                  <a:cubicBezTo>
                    <a:pt x="4428" y="1"/>
                    <a:pt x="3224" y="84"/>
                    <a:pt x="2035" y="247"/>
                  </a:cubicBezTo>
                  <a:lnTo>
                    <a:pt x="1" y="10287"/>
                  </a:lnTo>
                  <a:cubicBezTo>
                    <a:pt x="328" y="10358"/>
                    <a:pt x="668" y="10399"/>
                    <a:pt x="1012" y="10399"/>
                  </a:cubicBezTo>
                  <a:cubicBezTo>
                    <a:pt x="1474" y="10399"/>
                    <a:pt x="1944" y="10326"/>
                    <a:pt x="2402" y="10154"/>
                  </a:cubicBezTo>
                  <a:cubicBezTo>
                    <a:pt x="3503" y="9753"/>
                    <a:pt x="4437" y="8819"/>
                    <a:pt x="5605" y="8786"/>
                  </a:cubicBezTo>
                  <a:cubicBezTo>
                    <a:pt x="6072" y="8786"/>
                    <a:pt x="6505" y="8920"/>
                    <a:pt x="6906" y="9053"/>
                  </a:cubicBezTo>
                  <a:lnTo>
                    <a:pt x="9708" y="313"/>
                  </a:lnTo>
                  <a:cubicBezTo>
                    <a:pt x="9607" y="313"/>
                    <a:pt x="9474" y="280"/>
                    <a:pt x="9407" y="280"/>
                  </a:cubicBezTo>
                  <a:cubicBezTo>
                    <a:pt x="8161" y="92"/>
                    <a:pt x="6897" y="1"/>
                    <a:pt x="5633" y="1"/>
                  </a:cubicBezTo>
                  <a:close/>
                </a:path>
              </a:pathLst>
            </a:custGeom>
            <a:solidFill>
              <a:srgbClr val="88C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2227;p50">
              <a:extLst>
                <a:ext uri="{FF2B5EF4-FFF2-40B4-BE49-F238E27FC236}">
                  <a16:creationId xmlns:a16="http://schemas.microsoft.com/office/drawing/2014/main" id="{DE6E1FE4-4257-024D-0C0F-6D978D03EA63}"/>
                </a:ext>
              </a:extLst>
            </p:cNvPr>
            <p:cNvSpPr/>
            <p:nvPr/>
          </p:nvSpPr>
          <p:spPr>
            <a:xfrm>
              <a:off x="-2830175" y="2628600"/>
              <a:ext cx="334425" cy="426550"/>
            </a:xfrm>
            <a:custGeom>
              <a:avLst/>
              <a:gdLst/>
              <a:ahLst/>
              <a:cxnLst/>
              <a:rect l="l" t="t" r="r" b="b"/>
              <a:pathLst>
                <a:path w="13377" h="17062" extrusionOk="0">
                  <a:moveTo>
                    <a:pt x="11492" y="1"/>
                  </a:moveTo>
                  <a:cubicBezTo>
                    <a:pt x="11314" y="1"/>
                    <a:pt x="11144" y="52"/>
                    <a:pt x="11008" y="150"/>
                  </a:cubicBezTo>
                  <a:lnTo>
                    <a:pt x="3870" y="5320"/>
                  </a:lnTo>
                  <a:lnTo>
                    <a:pt x="0" y="12392"/>
                  </a:lnTo>
                  <a:lnTo>
                    <a:pt x="4737" y="17062"/>
                  </a:lnTo>
                  <a:cubicBezTo>
                    <a:pt x="8073" y="16795"/>
                    <a:pt x="9607" y="13893"/>
                    <a:pt x="9607" y="13893"/>
                  </a:cubicBezTo>
                  <a:lnTo>
                    <a:pt x="9974" y="13959"/>
                  </a:lnTo>
                  <a:cubicBezTo>
                    <a:pt x="10098" y="13990"/>
                    <a:pt x="10223" y="14005"/>
                    <a:pt x="10348" y="14005"/>
                  </a:cubicBezTo>
                  <a:cubicBezTo>
                    <a:pt x="10891" y="14005"/>
                    <a:pt x="11416" y="13721"/>
                    <a:pt x="11742" y="13259"/>
                  </a:cubicBezTo>
                  <a:lnTo>
                    <a:pt x="13043" y="11324"/>
                  </a:lnTo>
                  <a:cubicBezTo>
                    <a:pt x="13243" y="10991"/>
                    <a:pt x="13376" y="10624"/>
                    <a:pt x="13376" y="10223"/>
                  </a:cubicBezTo>
                  <a:cubicBezTo>
                    <a:pt x="13376" y="9156"/>
                    <a:pt x="12909" y="8222"/>
                    <a:pt x="12142" y="7555"/>
                  </a:cubicBezTo>
                  <a:lnTo>
                    <a:pt x="9574" y="5453"/>
                  </a:lnTo>
                  <a:lnTo>
                    <a:pt x="12242" y="1384"/>
                  </a:lnTo>
                  <a:cubicBezTo>
                    <a:pt x="12542" y="917"/>
                    <a:pt x="12376" y="283"/>
                    <a:pt x="11875" y="83"/>
                  </a:cubicBezTo>
                  <a:cubicBezTo>
                    <a:pt x="11750" y="27"/>
                    <a:pt x="11619" y="1"/>
                    <a:pt x="11492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2228;p50">
              <a:extLst>
                <a:ext uri="{FF2B5EF4-FFF2-40B4-BE49-F238E27FC236}">
                  <a16:creationId xmlns:a16="http://schemas.microsoft.com/office/drawing/2014/main" id="{294B458D-3D51-C170-A9ED-8339C33F05AE}"/>
                </a:ext>
              </a:extLst>
            </p:cNvPr>
            <p:cNvSpPr/>
            <p:nvPr/>
          </p:nvSpPr>
          <p:spPr>
            <a:xfrm>
              <a:off x="-2594175" y="2868325"/>
              <a:ext cx="98425" cy="111775"/>
            </a:xfrm>
            <a:custGeom>
              <a:avLst/>
              <a:gdLst/>
              <a:ahLst/>
              <a:cxnLst/>
              <a:rect l="l" t="t" r="r" b="b"/>
              <a:pathLst>
                <a:path w="3937" h="4471" extrusionOk="0">
                  <a:moveTo>
                    <a:pt x="3836" y="1"/>
                  </a:moveTo>
                  <a:lnTo>
                    <a:pt x="0" y="4471"/>
                  </a:lnTo>
                  <a:lnTo>
                    <a:pt x="167" y="4304"/>
                  </a:lnTo>
                  <a:lnTo>
                    <a:pt x="501" y="4370"/>
                  </a:lnTo>
                  <a:cubicBezTo>
                    <a:pt x="637" y="4401"/>
                    <a:pt x="772" y="4416"/>
                    <a:pt x="905" y="4416"/>
                  </a:cubicBezTo>
                  <a:cubicBezTo>
                    <a:pt x="1483" y="4416"/>
                    <a:pt x="2003" y="4132"/>
                    <a:pt x="2302" y="3670"/>
                  </a:cubicBezTo>
                  <a:lnTo>
                    <a:pt x="3603" y="1735"/>
                  </a:lnTo>
                  <a:cubicBezTo>
                    <a:pt x="3803" y="1402"/>
                    <a:pt x="3936" y="1001"/>
                    <a:pt x="3936" y="634"/>
                  </a:cubicBezTo>
                  <a:cubicBezTo>
                    <a:pt x="3936" y="401"/>
                    <a:pt x="3903" y="201"/>
                    <a:pt x="3836" y="1"/>
                  </a:cubicBezTo>
                  <a:close/>
                </a:path>
              </a:pathLst>
            </a:custGeom>
            <a:solidFill>
              <a:srgbClr val="EF87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2229;p50">
              <a:extLst>
                <a:ext uri="{FF2B5EF4-FFF2-40B4-BE49-F238E27FC236}">
                  <a16:creationId xmlns:a16="http://schemas.microsoft.com/office/drawing/2014/main" id="{4AE76096-CB7C-99C9-FE8A-CD8D2440B162}"/>
                </a:ext>
              </a:extLst>
            </p:cNvPr>
            <p:cNvSpPr/>
            <p:nvPr/>
          </p:nvSpPr>
          <p:spPr>
            <a:xfrm>
              <a:off x="-2655050" y="2795525"/>
              <a:ext cx="104250" cy="82000"/>
            </a:xfrm>
            <a:custGeom>
              <a:avLst/>
              <a:gdLst/>
              <a:ahLst/>
              <a:cxnLst/>
              <a:rect l="l" t="t" r="r" b="b"/>
              <a:pathLst>
                <a:path w="4170" h="3280" extrusionOk="0">
                  <a:moveTo>
                    <a:pt x="3968" y="0"/>
                  </a:moveTo>
                  <a:cubicBezTo>
                    <a:pt x="3925" y="0"/>
                    <a:pt x="3878" y="16"/>
                    <a:pt x="3836" y="44"/>
                  </a:cubicBezTo>
                  <a:lnTo>
                    <a:pt x="1201" y="1578"/>
                  </a:lnTo>
                  <a:cubicBezTo>
                    <a:pt x="1201" y="1578"/>
                    <a:pt x="1168" y="1578"/>
                    <a:pt x="1168" y="1612"/>
                  </a:cubicBezTo>
                  <a:lnTo>
                    <a:pt x="67" y="2946"/>
                  </a:lnTo>
                  <a:cubicBezTo>
                    <a:pt x="0" y="3046"/>
                    <a:pt x="34" y="3146"/>
                    <a:pt x="100" y="3246"/>
                  </a:cubicBezTo>
                  <a:cubicBezTo>
                    <a:pt x="167" y="3280"/>
                    <a:pt x="200" y="3280"/>
                    <a:pt x="234" y="3280"/>
                  </a:cubicBezTo>
                  <a:cubicBezTo>
                    <a:pt x="334" y="3280"/>
                    <a:pt x="400" y="3246"/>
                    <a:pt x="400" y="3213"/>
                  </a:cubicBezTo>
                  <a:lnTo>
                    <a:pt x="1435" y="1912"/>
                  </a:lnTo>
                  <a:lnTo>
                    <a:pt x="4036" y="411"/>
                  </a:lnTo>
                  <a:cubicBezTo>
                    <a:pt x="4170" y="377"/>
                    <a:pt x="4170" y="244"/>
                    <a:pt x="4103" y="111"/>
                  </a:cubicBezTo>
                  <a:cubicBezTo>
                    <a:pt x="4084" y="32"/>
                    <a:pt x="4030" y="0"/>
                    <a:pt x="3968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2230;p50">
              <a:extLst>
                <a:ext uri="{FF2B5EF4-FFF2-40B4-BE49-F238E27FC236}">
                  <a16:creationId xmlns:a16="http://schemas.microsoft.com/office/drawing/2014/main" id="{7F9A5242-3701-50D0-1A51-12B715B97718}"/>
                </a:ext>
              </a:extLst>
            </p:cNvPr>
            <p:cNvSpPr/>
            <p:nvPr/>
          </p:nvSpPr>
          <p:spPr>
            <a:xfrm>
              <a:off x="-2616700" y="2827000"/>
              <a:ext cx="104275" cy="82225"/>
            </a:xfrm>
            <a:custGeom>
              <a:avLst/>
              <a:gdLst/>
              <a:ahLst/>
              <a:cxnLst/>
              <a:rect l="l" t="t" r="r" b="b"/>
              <a:pathLst>
                <a:path w="4171" h="3289" extrusionOk="0">
                  <a:moveTo>
                    <a:pt x="3959" y="1"/>
                  </a:moveTo>
                  <a:cubicBezTo>
                    <a:pt x="3922" y="1"/>
                    <a:pt x="3881" y="8"/>
                    <a:pt x="3837" y="19"/>
                  </a:cubicBezTo>
                  <a:lnTo>
                    <a:pt x="1201" y="1554"/>
                  </a:lnTo>
                  <a:cubicBezTo>
                    <a:pt x="1201" y="1554"/>
                    <a:pt x="1168" y="1554"/>
                    <a:pt x="1168" y="1620"/>
                  </a:cubicBezTo>
                  <a:lnTo>
                    <a:pt x="67" y="2921"/>
                  </a:lnTo>
                  <a:cubicBezTo>
                    <a:pt x="1" y="3021"/>
                    <a:pt x="34" y="3155"/>
                    <a:pt x="134" y="3221"/>
                  </a:cubicBezTo>
                  <a:cubicBezTo>
                    <a:pt x="167" y="3288"/>
                    <a:pt x="201" y="3288"/>
                    <a:pt x="234" y="3288"/>
                  </a:cubicBezTo>
                  <a:cubicBezTo>
                    <a:pt x="301" y="3288"/>
                    <a:pt x="368" y="3221"/>
                    <a:pt x="401" y="3188"/>
                  </a:cubicBezTo>
                  <a:lnTo>
                    <a:pt x="1468" y="1887"/>
                  </a:lnTo>
                  <a:lnTo>
                    <a:pt x="4037" y="386"/>
                  </a:lnTo>
                  <a:cubicBezTo>
                    <a:pt x="4170" y="353"/>
                    <a:pt x="4170" y="219"/>
                    <a:pt x="4137" y="119"/>
                  </a:cubicBezTo>
                  <a:cubicBezTo>
                    <a:pt x="4092" y="30"/>
                    <a:pt x="4033" y="1"/>
                    <a:pt x="3959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2231;p50">
              <a:extLst>
                <a:ext uri="{FF2B5EF4-FFF2-40B4-BE49-F238E27FC236}">
                  <a16:creationId xmlns:a16="http://schemas.microsoft.com/office/drawing/2014/main" id="{46B82F3E-F36F-10C4-D77C-B20510A338E7}"/>
                </a:ext>
              </a:extLst>
            </p:cNvPr>
            <p:cNvSpPr/>
            <p:nvPr/>
          </p:nvSpPr>
          <p:spPr>
            <a:xfrm>
              <a:off x="-2690075" y="2759800"/>
              <a:ext cx="103425" cy="81875"/>
            </a:xfrm>
            <a:custGeom>
              <a:avLst/>
              <a:gdLst/>
              <a:ahLst/>
              <a:cxnLst/>
              <a:rect l="l" t="t" r="r" b="b"/>
              <a:pathLst>
                <a:path w="4137" h="3275" extrusionOk="0">
                  <a:moveTo>
                    <a:pt x="3950" y="0"/>
                  </a:moveTo>
                  <a:cubicBezTo>
                    <a:pt x="3915" y="0"/>
                    <a:pt x="3879" y="10"/>
                    <a:pt x="3836" y="39"/>
                  </a:cubicBezTo>
                  <a:lnTo>
                    <a:pt x="1234" y="1573"/>
                  </a:lnTo>
                  <a:cubicBezTo>
                    <a:pt x="1168" y="1573"/>
                    <a:pt x="1168" y="1606"/>
                    <a:pt x="1168" y="1606"/>
                  </a:cubicBezTo>
                  <a:lnTo>
                    <a:pt x="100" y="2941"/>
                  </a:lnTo>
                  <a:cubicBezTo>
                    <a:pt x="0" y="3041"/>
                    <a:pt x="67" y="3208"/>
                    <a:pt x="134" y="3241"/>
                  </a:cubicBezTo>
                  <a:cubicBezTo>
                    <a:pt x="167" y="3274"/>
                    <a:pt x="234" y="3274"/>
                    <a:pt x="267" y="3274"/>
                  </a:cubicBezTo>
                  <a:cubicBezTo>
                    <a:pt x="334" y="3274"/>
                    <a:pt x="400" y="3241"/>
                    <a:pt x="434" y="3208"/>
                  </a:cubicBezTo>
                  <a:lnTo>
                    <a:pt x="1468" y="1907"/>
                  </a:lnTo>
                  <a:lnTo>
                    <a:pt x="4070" y="405"/>
                  </a:lnTo>
                  <a:cubicBezTo>
                    <a:pt x="4136" y="372"/>
                    <a:pt x="4136" y="339"/>
                    <a:pt x="4136" y="339"/>
                  </a:cubicBezTo>
                  <a:lnTo>
                    <a:pt x="3970" y="205"/>
                  </a:lnTo>
                  <a:lnTo>
                    <a:pt x="4103" y="39"/>
                  </a:lnTo>
                  <a:cubicBezTo>
                    <a:pt x="4045" y="19"/>
                    <a:pt x="3999" y="0"/>
                    <a:pt x="3950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2232;p50">
              <a:extLst>
                <a:ext uri="{FF2B5EF4-FFF2-40B4-BE49-F238E27FC236}">
                  <a16:creationId xmlns:a16="http://schemas.microsoft.com/office/drawing/2014/main" id="{7B07AF1A-05BF-4A01-E368-66138DC48B80}"/>
                </a:ext>
              </a:extLst>
            </p:cNvPr>
            <p:cNvSpPr/>
            <p:nvPr/>
          </p:nvSpPr>
          <p:spPr>
            <a:xfrm>
              <a:off x="-2592525" y="4898950"/>
              <a:ext cx="521250" cy="274375"/>
            </a:xfrm>
            <a:custGeom>
              <a:avLst/>
              <a:gdLst/>
              <a:ahLst/>
              <a:cxnLst/>
              <a:rect l="l" t="t" r="r" b="b"/>
              <a:pathLst>
                <a:path w="20850" h="10975" extrusionOk="0">
                  <a:moveTo>
                    <a:pt x="3704" y="0"/>
                  </a:moveTo>
                  <a:lnTo>
                    <a:pt x="1" y="1535"/>
                  </a:lnTo>
                  <a:lnTo>
                    <a:pt x="268" y="7372"/>
                  </a:lnTo>
                  <a:cubicBezTo>
                    <a:pt x="368" y="9374"/>
                    <a:pt x="2036" y="10975"/>
                    <a:pt x="4071" y="10975"/>
                  </a:cubicBezTo>
                  <a:lnTo>
                    <a:pt x="20849" y="10975"/>
                  </a:lnTo>
                  <a:cubicBezTo>
                    <a:pt x="11442" y="9541"/>
                    <a:pt x="5472" y="2369"/>
                    <a:pt x="37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2233;p50">
              <a:extLst>
                <a:ext uri="{FF2B5EF4-FFF2-40B4-BE49-F238E27FC236}">
                  <a16:creationId xmlns:a16="http://schemas.microsoft.com/office/drawing/2014/main" id="{65A62E76-9799-A1F0-E128-87243DF3D92A}"/>
                </a:ext>
              </a:extLst>
            </p:cNvPr>
            <p:cNvSpPr/>
            <p:nvPr/>
          </p:nvSpPr>
          <p:spPr>
            <a:xfrm>
              <a:off x="-3255477" y="2625830"/>
              <a:ext cx="1234250" cy="1581550"/>
            </a:xfrm>
            <a:custGeom>
              <a:avLst/>
              <a:gdLst/>
              <a:ahLst/>
              <a:cxnLst/>
              <a:rect l="l" t="t" r="r" b="b"/>
              <a:pathLst>
                <a:path w="49370" h="63262" extrusionOk="0">
                  <a:moveTo>
                    <a:pt x="27828" y="1"/>
                  </a:moveTo>
                  <a:cubicBezTo>
                    <a:pt x="27654" y="1"/>
                    <a:pt x="27476" y="53"/>
                    <a:pt x="27320" y="150"/>
                  </a:cubicBezTo>
                  <a:lnTo>
                    <a:pt x="20182" y="5320"/>
                  </a:lnTo>
                  <a:lnTo>
                    <a:pt x="16313" y="12392"/>
                  </a:lnTo>
                  <a:cubicBezTo>
                    <a:pt x="15679" y="10758"/>
                    <a:pt x="14445" y="9390"/>
                    <a:pt x="12843" y="8756"/>
                  </a:cubicBezTo>
                  <a:cubicBezTo>
                    <a:pt x="10642" y="7889"/>
                    <a:pt x="8140" y="8389"/>
                    <a:pt x="5805" y="7889"/>
                  </a:cubicBezTo>
                  <a:cubicBezTo>
                    <a:pt x="4171" y="7555"/>
                    <a:pt x="2736" y="6788"/>
                    <a:pt x="1469" y="5721"/>
                  </a:cubicBezTo>
                  <a:lnTo>
                    <a:pt x="1469" y="5721"/>
                  </a:lnTo>
                  <a:cubicBezTo>
                    <a:pt x="2269" y="6121"/>
                    <a:pt x="3136" y="6454"/>
                    <a:pt x="4070" y="6588"/>
                  </a:cubicBezTo>
                  <a:cubicBezTo>
                    <a:pt x="4499" y="6656"/>
                    <a:pt x="4934" y="6691"/>
                    <a:pt x="5368" y="6691"/>
                  </a:cubicBezTo>
                  <a:cubicBezTo>
                    <a:pt x="7466" y="6691"/>
                    <a:pt x="9549" y="5889"/>
                    <a:pt x="10875" y="4286"/>
                  </a:cubicBezTo>
                  <a:lnTo>
                    <a:pt x="10875" y="4286"/>
                  </a:lnTo>
                  <a:cubicBezTo>
                    <a:pt x="9605" y="5219"/>
                    <a:pt x="8049" y="5647"/>
                    <a:pt x="6467" y="5647"/>
                  </a:cubicBezTo>
                  <a:cubicBezTo>
                    <a:pt x="4767" y="5647"/>
                    <a:pt x="3037" y="5152"/>
                    <a:pt x="1602" y="4253"/>
                  </a:cubicBezTo>
                  <a:cubicBezTo>
                    <a:pt x="1268" y="4053"/>
                    <a:pt x="935" y="3786"/>
                    <a:pt x="635" y="3552"/>
                  </a:cubicBezTo>
                  <a:lnTo>
                    <a:pt x="635" y="3552"/>
                  </a:lnTo>
                  <a:cubicBezTo>
                    <a:pt x="1602" y="10557"/>
                    <a:pt x="1502" y="18563"/>
                    <a:pt x="801" y="25601"/>
                  </a:cubicBezTo>
                  <a:cubicBezTo>
                    <a:pt x="1" y="33507"/>
                    <a:pt x="6205" y="42280"/>
                    <a:pt x="11776" y="48384"/>
                  </a:cubicBezTo>
                  <a:lnTo>
                    <a:pt x="23951" y="48384"/>
                  </a:lnTo>
                  <a:lnTo>
                    <a:pt x="30790" y="58792"/>
                  </a:lnTo>
                  <a:lnTo>
                    <a:pt x="49369" y="63262"/>
                  </a:lnTo>
                  <a:lnTo>
                    <a:pt x="47001" y="57424"/>
                  </a:lnTo>
                  <a:lnTo>
                    <a:pt x="44666" y="58292"/>
                  </a:lnTo>
                  <a:lnTo>
                    <a:pt x="37494" y="41646"/>
                  </a:lnTo>
                  <a:cubicBezTo>
                    <a:pt x="37127" y="40646"/>
                    <a:pt x="36494" y="39578"/>
                    <a:pt x="35726" y="38477"/>
                  </a:cubicBezTo>
                  <a:cubicBezTo>
                    <a:pt x="32644" y="34069"/>
                    <a:pt x="27519" y="31472"/>
                    <a:pt x="22087" y="31472"/>
                  </a:cubicBezTo>
                  <a:cubicBezTo>
                    <a:pt x="22053" y="31472"/>
                    <a:pt x="22018" y="31472"/>
                    <a:pt x="21983" y="31472"/>
                  </a:cubicBezTo>
                  <a:lnTo>
                    <a:pt x="21049" y="31472"/>
                  </a:lnTo>
                  <a:cubicBezTo>
                    <a:pt x="21183" y="30105"/>
                    <a:pt x="20849" y="28737"/>
                    <a:pt x="19982" y="27603"/>
                  </a:cubicBezTo>
                  <a:cubicBezTo>
                    <a:pt x="18648" y="25902"/>
                    <a:pt x="16313" y="24901"/>
                    <a:pt x="15212" y="23166"/>
                  </a:cubicBezTo>
                  <a:lnTo>
                    <a:pt x="21316" y="16929"/>
                  </a:lnTo>
                  <a:cubicBezTo>
                    <a:pt x="24385" y="16495"/>
                    <a:pt x="25853" y="13793"/>
                    <a:pt x="25853" y="13793"/>
                  </a:cubicBezTo>
                  <a:lnTo>
                    <a:pt x="26186" y="13893"/>
                  </a:lnTo>
                  <a:cubicBezTo>
                    <a:pt x="26316" y="13924"/>
                    <a:pt x="26446" y="13939"/>
                    <a:pt x="26575" y="13939"/>
                  </a:cubicBezTo>
                  <a:cubicBezTo>
                    <a:pt x="27145" y="13939"/>
                    <a:pt x="27688" y="13649"/>
                    <a:pt x="27988" y="13159"/>
                  </a:cubicBezTo>
                  <a:lnTo>
                    <a:pt x="29288" y="11258"/>
                  </a:lnTo>
                  <a:cubicBezTo>
                    <a:pt x="29322" y="11158"/>
                    <a:pt x="29422" y="11091"/>
                    <a:pt x="29455" y="10991"/>
                  </a:cubicBezTo>
                  <a:cubicBezTo>
                    <a:pt x="29489" y="10924"/>
                    <a:pt x="29522" y="10824"/>
                    <a:pt x="29589" y="10724"/>
                  </a:cubicBezTo>
                  <a:cubicBezTo>
                    <a:pt x="29622" y="10491"/>
                    <a:pt x="29655" y="10324"/>
                    <a:pt x="29655" y="10124"/>
                  </a:cubicBezTo>
                  <a:lnTo>
                    <a:pt x="29655" y="9790"/>
                  </a:lnTo>
                  <a:cubicBezTo>
                    <a:pt x="29655" y="9723"/>
                    <a:pt x="29622" y="9590"/>
                    <a:pt x="29622" y="9490"/>
                  </a:cubicBezTo>
                  <a:cubicBezTo>
                    <a:pt x="29522" y="8956"/>
                    <a:pt x="29288" y="8456"/>
                    <a:pt x="28955" y="8056"/>
                  </a:cubicBezTo>
                  <a:lnTo>
                    <a:pt x="28955" y="7989"/>
                  </a:lnTo>
                  <a:cubicBezTo>
                    <a:pt x="28888" y="7956"/>
                    <a:pt x="28888" y="7922"/>
                    <a:pt x="28855" y="7922"/>
                  </a:cubicBezTo>
                  <a:cubicBezTo>
                    <a:pt x="28721" y="7755"/>
                    <a:pt x="28621" y="7622"/>
                    <a:pt x="28455" y="7489"/>
                  </a:cubicBezTo>
                  <a:lnTo>
                    <a:pt x="26053" y="5587"/>
                  </a:lnTo>
                  <a:lnTo>
                    <a:pt x="25886" y="5454"/>
                  </a:lnTo>
                  <a:lnTo>
                    <a:pt x="26019" y="5287"/>
                  </a:lnTo>
                  <a:lnTo>
                    <a:pt x="28588" y="1384"/>
                  </a:lnTo>
                  <a:cubicBezTo>
                    <a:pt x="28855" y="917"/>
                    <a:pt x="28688" y="283"/>
                    <a:pt x="28188" y="83"/>
                  </a:cubicBezTo>
                  <a:cubicBezTo>
                    <a:pt x="28076" y="28"/>
                    <a:pt x="27953" y="1"/>
                    <a:pt x="27828" y="1"/>
                  </a:cubicBezTo>
                  <a:close/>
                </a:path>
              </a:pathLst>
            </a:custGeom>
            <a:solidFill>
              <a:srgbClr val="9E9E9E">
                <a:alpha val="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2234;p50">
              <a:extLst>
                <a:ext uri="{FF2B5EF4-FFF2-40B4-BE49-F238E27FC236}">
                  <a16:creationId xmlns:a16="http://schemas.microsoft.com/office/drawing/2014/main" id="{21E651D1-5BC6-3666-8819-17DF1B94EF9D}"/>
                </a:ext>
              </a:extLst>
            </p:cNvPr>
            <p:cNvSpPr/>
            <p:nvPr/>
          </p:nvSpPr>
          <p:spPr>
            <a:xfrm>
              <a:off x="-4055225" y="1944325"/>
              <a:ext cx="846475" cy="506225"/>
            </a:xfrm>
            <a:custGeom>
              <a:avLst/>
              <a:gdLst/>
              <a:ahLst/>
              <a:cxnLst/>
              <a:rect l="l" t="t" r="r" b="b"/>
              <a:pathLst>
                <a:path w="33859" h="20249" extrusionOk="0">
                  <a:moveTo>
                    <a:pt x="16546" y="1"/>
                  </a:moveTo>
                  <a:cubicBezTo>
                    <a:pt x="16179" y="1902"/>
                    <a:pt x="15345" y="3670"/>
                    <a:pt x="14177" y="5238"/>
                  </a:cubicBezTo>
                  <a:cubicBezTo>
                    <a:pt x="11942" y="5738"/>
                    <a:pt x="9707" y="6305"/>
                    <a:pt x="7673" y="7339"/>
                  </a:cubicBezTo>
                  <a:lnTo>
                    <a:pt x="6805" y="7840"/>
                  </a:lnTo>
                  <a:cubicBezTo>
                    <a:pt x="5071" y="8007"/>
                    <a:pt x="3336" y="7940"/>
                    <a:pt x="1835" y="8740"/>
                  </a:cubicBezTo>
                  <a:cubicBezTo>
                    <a:pt x="1035" y="9174"/>
                    <a:pt x="434" y="9841"/>
                    <a:pt x="1" y="10675"/>
                  </a:cubicBezTo>
                  <a:cubicBezTo>
                    <a:pt x="601" y="10909"/>
                    <a:pt x="1201" y="11109"/>
                    <a:pt x="1835" y="11276"/>
                  </a:cubicBezTo>
                  <a:cubicBezTo>
                    <a:pt x="2469" y="10242"/>
                    <a:pt x="3370" y="9341"/>
                    <a:pt x="4504" y="8841"/>
                  </a:cubicBezTo>
                  <a:cubicBezTo>
                    <a:pt x="5004" y="8607"/>
                    <a:pt x="5538" y="8440"/>
                    <a:pt x="6138" y="8307"/>
                  </a:cubicBezTo>
                  <a:lnTo>
                    <a:pt x="6138" y="8307"/>
                  </a:lnTo>
                  <a:cubicBezTo>
                    <a:pt x="4871" y="9174"/>
                    <a:pt x="3737" y="10275"/>
                    <a:pt x="2969" y="11542"/>
                  </a:cubicBezTo>
                  <a:cubicBezTo>
                    <a:pt x="12676" y="13877"/>
                    <a:pt x="23317" y="11776"/>
                    <a:pt x="27053" y="15145"/>
                  </a:cubicBezTo>
                  <a:cubicBezTo>
                    <a:pt x="28387" y="16346"/>
                    <a:pt x="29555" y="18114"/>
                    <a:pt x="30489" y="20249"/>
                  </a:cubicBezTo>
                  <a:cubicBezTo>
                    <a:pt x="31023" y="20115"/>
                    <a:pt x="31556" y="19848"/>
                    <a:pt x="31990" y="19481"/>
                  </a:cubicBezTo>
                  <a:cubicBezTo>
                    <a:pt x="33725" y="17980"/>
                    <a:pt x="33858" y="15178"/>
                    <a:pt x="32757" y="13144"/>
                  </a:cubicBezTo>
                  <a:cubicBezTo>
                    <a:pt x="32157" y="11909"/>
                    <a:pt x="31189" y="10909"/>
                    <a:pt x="30089" y="10008"/>
                  </a:cubicBezTo>
                  <a:cubicBezTo>
                    <a:pt x="30189" y="9608"/>
                    <a:pt x="30222" y="9174"/>
                    <a:pt x="30222" y="8774"/>
                  </a:cubicBezTo>
                  <a:cubicBezTo>
                    <a:pt x="30155" y="6339"/>
                    <a:pt x="28521" y="4137"/>
                    <a:pt x="26353" y="3103"/>
                  </a:cubicBezTo>
                  <a:cubicBezTo>
                    <a:pt x="25176" y="2542"/>
                    <a:pt x="23871" y="2285"/>
                    <a:pt x="22562" y="2285"/>
                  </a:cubicBezTo>
                  <a:cubicBezTo>
                    <a:pt x="21458" y="2285"/>
                    <a:pt x="20351" y="2467"/>
                    <a:pt x="19314" y="2803"/>
                  </a:cubicBezTo>
                  <a:cubicBezTo>
                    <a:pt x="18681" y="3003"/>
                    <a:pt x="18047" y="3270"/>
                    <a:pt x="17480" y="3603"/>
                  </a:cubicBezTo>
                  <a:cubicBezTo>
                    <a:pt x="17646" y="2336"/>
                    <a:pt x="17313" y="1068"/>
                    <a:pt x="165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2235;p50">
              <a:extLst>
                <a:ext uri="{FF2B5EF4-FFF2-40B4-BE49-F238E27FC236}">
                  <a16:creationId xmlns:a16="http://schemas.microsoft.com/office/drawing/2014/main" id="{C705179C-FFAD-75C0-8A1F-857B1F931886}"/>
                </a:ext>
              </a:extLst>
            </p:cNvPr>
            <p:cNvSpPr/>
            <p:nvPr/>
          </p:nvSpPr>
          <p:spPr>
            <a:xfrm>
              <a:off x="-2444075" y="4082525"/>
              <a:ext cx="442850" cy="291900"/>
            </a:xfrm>
            <a:custGeom>
              <a:avLst/>
              <a:gdLst/>
              <a:ahLst/>
              <a:cxnLst/>
              <a:rect l="l" t="t" r="r" b="b"/>
              <a:pathLst>
                <a:path w="17714" h="11676" extrusionOk="0">
                  <a:moveTo>
                    <a:pt x="15545" y="1"/>
                  </a:moveTo>
                  <a:lnTo>
                    <a:pt x="1" y="6272"/>
                  </a:lnTo>
                  <a:lnTo>
                    <a:pt x="2169" y="11676"/>
                  </a:lnTo>
                  <a:lnTo>
                    <a:pt x="17713" y="5405"/>
                  </a:lnTo>
                  <a:lnTo>
                    <a:pt x="15545" y="1"/>
                  </a:ln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2236;p50">
              <a:extLst>
                <a:ext uri="{FF2B5EF4-FFF2-40B4-BE49-F238E27FC236}">
                  <a16:creationId xmlns:a16="http://schemas.microsoft.com/office/drawing/2014/main" id="{EC209F05-B9AC-4C44-B325-71448B39F05F}"/>
                </a:ext>
              </a:extLst>
            </p:cNvPr>
            <p:cNvSpPr/>
            <p:nvPr/>
          </p:nvSpPr>
          <p:spPr>
            <a:xfrm>
              <a:off x="-4517225" y="1346400"/>
              <a:ext cx="215175" cy="214350"/>
            </a:xfrm>
            <a:custGeom>
              <a:avLst/>
              <a:gdLst/>
              <a:ahLst/>
              <a:cxnLst/>
              <a:rect l="l" t="t" r="r" b="b"/>
              <a:pathLst>
                <a:path w="8607" h="8574" extrusionOk="0">
                  <a:moveTo>
                    <a:pt x="4304" y="1569"/>
                  </a:moveTo>
                  <a:cubicBezTo>
                    <a:pt x="5805" y="1569"/>
                    <a:pt x="7006" y="2803"/>
                    <a:pt x="7006" y="4304"/>
                  </a:cubicBezTo>
                  <a:cubicBezTo>
                    <a:pt x="7006" y="5772"/>
                    <a:pt x="5805" y="7006"/>
                    <a:pt x="4304" y="7006"/>
                  </a:cubicBezTo>
                  <a:cubicBezTo>
                    <a:pt x="2803" y="7006"/>
                    <a:pt x="1602" y="5772"/>
                    <a:pt x="1602" y="4304"/>
                  </a:cubicBezTo>
                  <a:cubicBezTo>
                    <a:pt x="1602" y="2803"/>
                    <a:pt x="2803" y="1569"/>
                    <a:pt x="4304" y="1569"/>
                  </a:cubicBezTo>
                  <a:close/>
                  <a:moveTo>
                    <a:pt x="4304" y="1"/>
                  </a:moveTo>
                  <a:cubicBezTo>
                    <a:pt x="1935" y="1"/>
                    <a:pt x="1" y="1902"/>
                    <a:pt x="1" y="4304"/>
                  </a:cubicBezTo>
                  <a:cubicBezTo>
                    <a:pt x="1" y="6672"/>
                    <a:pt x="1935" y="8574"/>
                    <a:pt x="4304" y="8574"/>
                  </a:cubicBezTo>
                  <a:cubicBezTo>
                    <a:pt x="6639" y="8574"/>
                    <a:pt x="8607" y="6639"/>
                    <a:pt x="8607" y="4304"/>
                  </a:cubicBezTo>
                  <a:cubicBezTo>
                    <a:pt x="8607" y="1902"/>
                    <a:pt x="6672" y="1"/>
                    <a:pt x="4304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2237;p50">
              <a:extLst>
                <a:ext uri="{FF2B5EF4-FFF2-40B4-BE49-F238E27FC236}">
                  <a16:creationId xmlns:a16="http://schemas.microsoft.com/office/drawing/2014/main" id="{851A24FC-E3C7-A2EE-457F-FCA976887E77}"/>
                </a:ext>
              </a:extLst>
            </p:cNvPr>
            <p:cNvSpPr/>
            <p:nvPr/>
          </p:nvSpPr>
          <p:spPr>
            <a:xfrm>
              <a:off x="-3886775" y="1538200"/>
              <a:ext cx="215175" cy="214350"/>
            </a:xfrm>
            <a:custGeom>
              <a:avLst/>
              <a:gdLst/>
              <a:ahLst/>
              <a:cxnLst/>
              <a:rect l="l" t="t" r="r" b="b"/>
              <a:pathLst>
                <a:path w="8607" h="8574" extrusionOk="0">
                  <a:moveTo>
                    <a:pt x="4304" y="1"/>
                  </a:moveTo>
                  <a:cubicBezTo>
                    <a:pt x="1935" y="1"/>
                    <a:pt x="1" y="1902"/>
                    <a:pt x="1" y="4304"/>
                  </a:cubicBezTo>
                  <a:cubicBezTo>
                    <a:pt x="1" y="6672"/>
                    <a:pt x="1935" y="8574"/>
                    <a:pt x="4304" y="8574"/>
                  </a:cubicBezTo>
                  <a:cubicBezTo>
                    <a:pt x="6672" y="8574"/>
                    <a:pt x="8607" y="6672"/>
                    <a:pt x="8607" y="4304"/>
                  </a:cubicBezTo>
                  <a:cubicBezTo>
                    <a:pt x="8573" y="1902"/>
                    <a:pt x="6639" y="1"/>
                    <a:pt x="4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2238;p50">
              <a:extLst>
                <a:ext uri="{FF2B5EF4-FFF2-40B4-BE49-F238E27FC236}">
                  <a16:creationId xmlns:a16="http://schemas.microsoft.com/office/drawing/2014/main" id="{D4E12F60-D31B-C9DD-9758-18034A7C9E42}"/>
                </a:ext>
              </a:extLst>
            </p:cNvPr>
            <p:cNvSpPr/>
            <p:nvPr/>
          </p:nvSpPr>
          <p:spPr>
            <a:xfrm>
              <a:off x="-4195325" y="663875"/>
              <a:ext cx="440350" cy="482775"/>
            </a:xfrm>
            <a:custGeom>
              <a:avLst/>
              <a:gdLst/>
              <a:ahLst/>
              <a:cxnLst/>
              <a:rect l="l" t="t" r="r" b="b"/>
              <a:pathLst>
                <a:path w="17614" h="19311" extrusionOk="0">
                  <a:moveTo>
                    <a:pt x="2076" y="1"/>
                  </a:moveTo>
                  <a:cubicBezTo>
                    <a:pt x="998" y="1"/>
                    <a:pt x="1" y="870"/>
                    <a:pt x="1" y="2084"/>
                  </a:cubicBezTo>
                  <a:lnTo>
                    <a:pt x="1" y="17228"/>
                  </a:lnTo>
                  <a:cubicBezTo>
                    <a:pt x="1" y="18442"/>
                    <a:pt x="998" y="19311"/>
                    <a:pt x="2076" y="19311"/>
                  </a:cubicBezTo>
                  <a:cubicBezTo>
                    <a:pt x="2420" y="19311"/>
                    <a:pt x="2772" y="19223"/>
                    <a:pt x="3103" y="19029"/>
                  </a:cubicBezTo>
                  <a:lnTo>
                    <a:pt x="16245" y="11457"/>
                  </a:lnTo>
                  <a:cubicBezTo>
                    <a:pt x="17613" y="10623"/>
                    <a:pt x="17613" y="8655"/>
                    <a:pt x="16245" y="7854"/>
                  </a:cubicBezTo>
                  <a:lnTo>
                    <a:pt x="3103" y="282"/>
                  </a:lnTo>
                  <a:cubicBezTo>
                    <a:pt x="2772" y="89"/>
                    <a:pt x="2420" y="1"/>
                    <a:pt x="2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29954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0B5C1-8A5D-F663-7FA9-A9607F305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31617"/>
            <a:ext cx="7704000" cy="572700"/>
          </a:xfrm>
        </p:spPr>
        <p:txBody>
          <a:bodyPr/>
          <a:lstStyle/>
          <a:p>
            <a:r>
              <a:rPr lang="en-US" dirty="0"/>
              <a:t>02. Learning Curve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C079A6D8-18DB-8C5A-6E02-B232325FBD0C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526934" y="2580441"/>
            <a:ext cx="2344291" cy="497269"/>
          </a:xfrm>
        </p:spPr>
        <p:txBody>
          <a:bodyPr/>
          <a:lstStyle/>
          <a:p>
            <a:r>
              <a:rPr lang="en-US" sz="1800" b="1" dirty="0">
                <a:solidFill>
                  <a:schemeClr val="tx1"/>
                </a:solidFill>
                <a:effectLst/>
                <a:latin typeface="Zen Dots" panose="020B0604020202020204" charset="0"/>
                <a:ea typeface="Calibri" panose="020F0502020204030204" pitchFamily="34" charset="0"/>
                <a:cs typeface="Arial" panose="020B0604020202020204" pitchFamily="34" charset="0"/>
              </a:rPr>
              <a:t>Angular</a:t>
            </a:r>
            <a:endParaRPr lang="en-US" dirty="0">
              <a:solidFill>
                <a:schemeClr val="tx1"/>
              </a:solidFill>
              <a:latin typeface="Zen Dots" panose="020B0604020202020204" charset="0"/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9C72E41-316A-BCD2-156B-35BEB10ED38C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3427643" y="1058548"/>
            <a:ext cx="2175300" cy="527700"/>
          </a:xfrm>
        </p:spPr>
        <p:txBody>
          <a:bodyPr/>
          <a:lstStyle/>
          <a:p>
            <a:r>
              <a:rPr lang="en-US" dirty="0"/>
              <a:t>React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AFF4C5FC-2B64-CCBD-4AC3-45060405301F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51511" y="2558137"/>
            <a:ext cx="2175300" cy="527700"/>
          </a:xfrm>
        </p:spPr>
        <p:txBody>
          <a:bodyPr/>
          <a:lstStyle/>
          <a:p>
            <a:r>
              <a:rPr lang="en-US" dirty="0"/>
              <a:t>Vue</a:t>
            </a:r>
          </a:p>
        </p:txBody>
      </p:sp>
      <p:sp>
        <p:nvSpPr>
          <p:cNvPr id="11" name="Google Shape;592;p41">
            <a:extLst>
              <a:ext uri="{FF2B5EF4-FFF2-40B4-BE49-F238E27FC236}">
                <a16:creationId xmlns:a16="http://schemas.microsoft.com/office/drawing/2014/main" id="{1B847C6A-E181-6D5A-7CA6-87CD02B3E04A}"/>
              </a:ext>
            </a:extLst>
          </p:cNvPr>
          <p:cNvSpPr txBox="1">
            <a:spLocks/>
          </p:cNvSpPr>
          <p:nvPr/>
        </p:nvSpPr>
        <p:spPr>
          <a:xfrm>
            <a:off x="123766" y="3352808"/>
            <a:ext cx="3362146" cy="12745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pPr marL="0" indent="0"/>
            <a:r>
              <a:rPr lang="en-US" dirty="0">
                <a:solidFill>
                  <a:schemeClr val="bg1"/>
                </a:solidFill>
              </a:rPr>
              <a:t>Has a steeper learning curve due to its extensive and opinionated structure. </a:t>
            </a:r>
          </a:p>
          <a:p>
            <a:pPr marL="0" indent="0"/>
            <a:r>
              <a:rPr lang="en-US" dirty="0">
                <a:solidFill>
                  <a:schemeClr val="bg1"/>
                </a:solidFill>
              </a:rPr>
              <a:t>Utilizes TypeScript, which may require additional learning for developers unfamiliar with it. </a:t>
            </a:r>
          </a:p>
        </p:txBody>
      </p:sp>
      <p:sp>
        <p:nvSpPr>
          <p:cNvPr id="12" name="Google Shape;592;p41">
            <a:extLst>
              <a:ext uri="{FF2B5EF4-FFF2-40B4-BE49-F238E27FC236}">
                <a16:creationId xmlns:a16="http://schemas.microsoft.com/office/drawing/2014/main" id="{572DB8CF-460C-121F-6EF4-B74DC6422313}"/>
              </a:ext>
            </a:extLst>
          </p:cNvPr>
          <p:cNvSpPr txBox="1">
            <a:spLocks/>
          </p:cNvSpPr>
          <p:nvPr/>
        </p:nvSpPr>
        <p:spPr>
          <a:xfrm>
            <a:off x="2892494" y="1676020"/>
            <a:ext cx="3359017" cy="1258646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pPr marL="0" indent="0"/>
            <a:r>
              <a:rPr lang="en-US" dirty="0">
                <a:solidFill>
                  <a:schemeClr val="bg1"/>
                </a:solidFill>
              </a:rPr>
              <a:t>Known for its simplicity and flexibility.</a:t>
            </a:r>
          </a:p>
          <a:p>
            <a:pPr marL="0" indent="0"/>
            <a:r>
              <a:rPr lang="en-US" dirty="0">
                <a:solidFill>
                  <a:schemeClr val="bg1"/>
                </a:solidFill>
              </a:rPr>
              <a:t>Developers can start with a basic understanding and gradually explore more advanced concepts.</a:t>
            </a:r>
          </a:p>
        </p:txBody>
      </p:sp>
      <p:sp>
        <p:nvSpPr>
          <p:cNvPr id="13" name="Google Shape;592;p41">
            <a:extLst>
              <a:ext uri="{FF2B5EF4-FFF2-40B4-BE49-F238E27FC236}">
                <a16:creationId xmlns:a16="http://schemas.microsoft.com/office/drawing/2014/main" id="{F6DCDF2A-D0F5-FDAD-6C25-4A78E0E80C01}"/>
              </a:ext>
            </a:extLst>
          </p:cNvPr>
          <p:cNvSpPr txBox="1">
            <a:spLocks/>
          </p:cNvSpPr>
          <p:nvPr/>
        </p:nvSpPr>
        <p:spPr>
          <a:xfrm>
            <a:off x="5732101" y="3368697"/>
            <a:ext cx="3359017" cy="1258646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pPr marL="0" indent="0"/>
            <a:r>
              <a:rPr lang="en-US" dirty="0">
                <a:solidFill>
                  <a:schemeClr val="bg1"/>
                </a:solidFill>
              </a:rPr>
              <a:t>Considered the easiest to learn among the three.</a:t>
            </a:r>
          </a:p>
          <a:p>
            <a:pPr marL="0" indent="0"/>
            <a:r>
              <a:rPr lang="en-US" dirty="0">
                <a:solidFill>
                  <a:schemeClr val="bg1"/>
                </a:solidFill>
              </a:rPr>
              <a:t>Offers a gentle learning curve, making it accessible to beginners</a:t>
            </a:r>
          </a:p>
        </p:txBody>
      </p:sp>
      <p:pic>
        <p:nvPicPr>
          <p:cNvPr id="15" name="Picture 14" descr="A blue and red symbol with a black background&#10;&#10;Description automatically generated">
            <a:extLst>
              <a:ext uri="{FF2B5EF4-FFF2-40B4-BE49-F238E27FC236}">
                <a16:creationId xmlns:a16="http://schemas.microsoft.com/office/drawing/2014/main" id="{EE0ECF0D-F476-55EE-A890-ED8121EBF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3192" y="814099"/>
            <a:ext cx="2055628" cy="917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410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 build="p"/>
      <p:bldP spid="8" grpId="0" build="p"/>
      <p:bldP spid="11" grpId="0" animBg="1"/>
      <p:bldP spid="12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Google Shape;2264;p51"/>
          <p:cNvSpPr/>
          <p:nvPr/>
        </p:nvSpPr>
        <p:spPr>
          <a:xfrm>
            <a:off x="720000" y="1336000"/>
            <a:ext cx="7704000" cy="2787300"/>
          </a:xfrm>
          <a:prstGeom prst="roundRect">
            <a:avLst>
              <a:gd name="adj" fmla="val 8047"/>
            </a:avLst>
          </a:prstGeom>
          <a:solidFill>
            <a:schemeClr val="accent2"/>
          </a:solidFill>
          <a:ln>
            <a:noFill/>
          </a:ln>
          <a:effectLst>
            <a:outerShdw dist="161925" dir="786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7" name="Google Shape;2267;p51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Learning Curve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77" name="Google Shape;2277;p51"/>
          <p:cNvSpPr txBox="1"/>
          <p:nvPr/>
        </p:nvSpPr>
        <p:spPr>
          <a:xfrm>
            <a:off x="926903" y="1800727"/>
            <a:ext cx="3171256" cy="185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While Angular has the most difficult learning curve, investing time in learning Angular will make you an expert in front-end development. The learning curve for React varies from one app to another and Vue has the shortest learning cure</a:t>
            </a:r>
            <a:endParaRPr dirty="0"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02640C4C-84DB-F8D4-42B8-EA14CDAD67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5062" y="1584960"/>
            <a:ext cx="4015063" cy="2482596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World Informatics Day by Slidesgo">
  <a:themeElements>
    <a:clrScheme name="Simple Light">
      <a:dk1>
        <a:srgbClr val="FFFFFF"/>
      </a:dk1>
      <a:lt1>
        <a:srgbClr val="0C1C29"/>
      </a:lt1>
      <a:dk2>
        <a:srgbClr val="E0F4FB"/>
      </a:dk2>
      <a:lt2>
        <a:srgbClr val="8CDFF1"/>
      </a:lt2>
      <a:accent1>
        <a:srgbClr val="02B2FB"/>
      </a:accent1>
      <a:accent2>
        <a:srgbClr val="4DA6C6"/>
      </a:accent2>
      <a:accent3>
        <a:srgbClr val="0E5279"/>
      </a:accent3>
      <a:accent4>
        <a:srgbClr val="09364D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516</Words>
  <Application>Microsoft Office PowerPoint</Application>
  <PresentationFormat>On-screen Show (16:9)</PresentationFormat>
  <Paragraphs>157</Paragraphs>
  <Slides>20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Archivo</vt:lpstr>
      <vt:lpstr>Roboto</vt:lpstr>
      <vt:lpstr>Zen Dots</vt:lpstr>
      <vt:lpstr>Archivo Light</vt:lpstr>
      <vt:lpstr>Arial</vt:lpstr>
      <vt:lpstr>Orbitron</vt:lpstr>
      <vt:lpstr>World Informatics Day by Slidesgo</vt:lpstr>
      <vt:lpstr>React Angular Vue</vt:lpstr>
      <vt:lpstr>Table of contents</vt:lpstr>
      <vt:lpstr>Frameworks Origin</vt:lpstr>
      <vt:lpstr>01. Frameworks Origin</vt:lpstr>
      <vt:lpstr>Why React is not a framework?</vt:lpstr>
      <vt:lpstr>Why React is not a framework?</vt:lpstr>
      <vt:lpstr>Learning Curve</vt:lpstr>
      <vt:lpstr>02. Learning Curve</vt:lpstr>
      <vt:lpstr>Learning Curve</vt:lpstr>
      <vt:lpstr>Core Concept</vt:lpstr>
      <vt:lpstr>03. Core Concepts</vt:lpstr>
      <vt:lpstr>Code Structure</vt:lpstr>
      <vt:lpstr>Angular</vt:lpstr>
      <vt:lpstr>Performance &amp; Job Market </vt:lpstr>
      <vt:lpstr>05.1 Performance</vt:lpstr>
      <vt:lpstr>05.2 Job Market</vt:lpstr>
      <vt:lpstr>Data Binding</vt:lpstr>
      <vt:lpstr>06. Data Binding</vt:lpstr>
      <vt:lpstr>Thanks!</vt:lpstr>
      <vt:lpstr>Let’s watch our live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 Angular Vue</dc:title>
  <cp:lastModifiedBy>Hana Hanafy</cp:lastModifiedBy>
  <cp:revision>2</cp:revision>
  <dcterms:modified xsi:type="dcterms:W3CDTF">2023-12-04T20:27:28Z</dcterms:modified>
</cp:coreProperties>
</file>